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7.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8.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9.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0.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98.jpg" ContentType="image/jpg"/>
  <Override PartName="/ppt/media/image99.jpg" ContentType="image/jpg"/>
  <Override PartName="/ppt/media/image100.jpg" ContentType="image/jpg"/>
  <Override PartName="/ppt/media/image101.jpg" ContentType="image/jpg"/>
  <Override PartName="/ppt/media/image102.jpg" ContentType="image/jpg"/>
  <Override PartName="/ppt/media/image103.jpg" ContentType="image/jpg"/>
  <Override PartName="/ppt/media/image104.jpg" ContentType="image/jpg"/>
  <Override PartName="/ppt/media/image105.jpg" ContentType="image/jpg"/>
  <Override PartName="/ppt/media/image106.jpg" ContentType="image/jpg"/>
  <Override PartName="/ppt/media/image107.jpg" ContentType="image/jpg"/>
  <Override PartName="/ppt/media/image108.jpg" ContentType="image/jpg"/>
  <Override PartName="/ppt/media/image109.jpg" ContentType="image/jpg"/>
  <Override PartName="/ppt/media/image110.jpg" ContentType="image/jpg"/>
  <Override PartName="/ppt/media/image111.jpg" ContentType="image/jpg"/>
  <Override PartName="/ppt/media/image112.jpg" ContentType="image/jpg"/>
  <Override PartName="/ppt/media/image113.jpg" ContentType="image/jpg"/>
  <Override PartName="/ppt/media/image114.jpg" ContentType="image/jpg"/>
  <Override PartName="/ppt/media/image115.jpg" ContentType="image/jpg"/>
  <Override PartName="/ppt/media/image116.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716" r:id="rId5"/>
    <p:sldMasterId id="2147483728" r:id="rId6"/>
    <p:sldMasterId id="2147483736" r:id="rId7"/>
    <p:sldMasterId id="2147483748" r:id="rId8"/>
    <p:sldMasterId id="2147483760" r:id="rId9"/>
    <p:sldMasterId id="2147483772" r:id="rId10"/>
    <p:sldMasterId id="2147483784" r:id="rId11"/>
  </p:sldMasterIdLst>
  <p:notesMasterIdLst>
    <p:notesMasterId r:id="rId125"/>
  </p:notesMasterIdLst>
  <p:sldIdLst>
    <p:sldId id="256" r:id="rId12"/>
    <p:sldId id="275"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 id="290" r:id="rId46"/>
    <p:sldId id="291" r:id="rId47"/>
    <p:sldId id="292" r:id="rId48"/>
    <p:sldId id="293" r:id="rId49"/>
    <p:sldId id="294" r:id="rId50"/>
    <p:sldId id="295" r:id="rId51"/>
    <p:sldId id="296" r:id="rId52"/>
    <p:sldId id="297" r:id="rId53"/>
    <p:sldId id="298" r:id="rId54"/>
    <p:sldId id="299" r:id="rId55"/>
    <p:sldId id="300" r:id="rId56"/>
    <p:sldId id="301" r:id="rId57"/>
    <p:sldId id="302" r:id="rId58"/>
    <p:sldId id="303" r:id="rId59"/>
    <p:sldId id="304" r:id="rId60"/>
    <p:sldId id="305" r:id="rId61"/>
    <p:sldId id="306" r:id="rId62"/>
    <p:sldId id="307" r:id="rId63"/>
    <p:sldId id="308" r:id="rId64"/>
    <p:sldId id="309" r:id="rId65"/>
    <p:sldId id="310" r:id="rId66"/>
    <p:sldId id="311" r:id="rId67"/>
    <p:sldId id="312" r:id="rId68"/>
    <p:sldId id="313" r:id="rId69"/>
    <p:sldId id="314" r:id="rId70"/>
    <p:sldId id="315" r:id="rId71"/>
    <p:sldId id="316" r:id="rId72"/>
    <p:sldId id="317" r:id="rId73"/>
    <p:sldId id="318" r:id="rId74"/>
    <p:sldId id="319" r:id="rId75"/>
    <p:sldId id="320" r:id="rId76"/>
    <p:sldId id="321" r:id="rId77"/>
    <p:sldId id="322" r:id="rId78"/>
    <p:sldId id="323" r:id="rId79"/>
    <p:sldId id="324" r:id="rId80"/>
    <p:sldId id="325" r:id="rId81"/>
    <p:sldId id="326"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27" r:id="rId96"/>
    <p:sldId id="328" r:id="rId97"/>
    <p:sldId id="329" r:id="rId98"/>
    <p:sldId id="330" r:id="rId99"/>
    <p:sldId id="331" r:id="rId100"/>
    <p:sldId id="332" r:id="rId101"/>
    <p:sldId id="333" r:id="rId102"/>
    <p:sldId id="347" r:id="rId103"/>
    <p:sldId id="349" r:id="rId104"/>
    <p:sldId id="350" r:id="rId105"/>
    <p:sldId id="351" r:id="rId106"/>
    <p:sldId id="352" r:id="rId107"/>
    <p:sldId id="353" r:id="rId108"/>
    <p:sldId id="354" r:id="rId109"/>
    <p:sldId id="355" r:id="rId110"/>
    <p:sldId id="356" r:id="rId111"/>
    <p:sldId id="357" r:id="rId112"/>
    <p:sldId id="358" r:id="rId113"/>
    <p:sldId id="359" r:id="rId114"/>
    <p:sldId id="360" r:id="rId115"/>
    <p:sldId id="361" r:id="rId116"/>
    <p:sldId id="362" r:id="rId117"/>
    <p:sldId id="363" r:id="rId118"/>
    <p:sldId id="364" r:id="rId119"/>
    <p:sldId id="365" r:id="rId120"/>
    <p:sldId id="366" r:id="rId121"/>
    <p:sldId id="367" r:id="rId122"/>
    <p:sldId id="368" r:id="rId123"/>
    <p:sldId id="369" r:id="rId124"/>
  </p:sldIdLst>
  <p:sldSz cx="9144000" cy="6858000" type="screen4x3"/>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64" autoAdjust="0"/>
    <p:restoredTop sz="94634" autoAdjust="0"/>
  </p:normalViewPr>
  <p:slideViewPr>
    <p:cSldViewPr>
      <p:cViewPr varScale="1">
        <p:scale>
          <a:sx n="157" d="100"/>
          <a:sy n="157" d="100"/>
        </p:scale>
        <p:origin x="-2166" y="-96"/>
      </p:cViewPr>
      <p:guideLst>
        <p:guide orient="horz" pos="2160"/>
        <p:guide pos="2880"/>
      </p:guideLst>
    </p:cSldViewPr>
  </p:slideViewPr>
  <p:outlineViewPr>
    <p:cViewPr>
      <p:scale>
        <a:sx n="33" d="100"/>
        <a:sy n="33" d="100"/>
      </p:scale>
      <p:origin x="0" y="2075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12" Type="http://schemas.openxmlformats.org/officeDocument/2006/relationships/slide" Target="slides/slide101.xml"/><Relationship Id="rId16" Type="http://schemas.openxmlformats.org/officeDocument/2006/relationships/slide" Target="slides/slide5.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28"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79.xml"/><Relationship Id="rId95" Type="http://schemas.openxmlformats.org/officeDocument/2006/relationships/slide" Target="slides/slide84.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13" Type="http://schemas.openxmlformats.org/officeDocument/2006/relationships/slide" Target="slides/slide102.xml"/><Relationship Id="rId118" Type="http://schemas.openxmlformats.org/officeDocument/2006/relationships/slide" Target="slides/slide107.xml"/><Relationship Id="rId12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slide" Target="slides/slide74.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103" Type="http://schemas.openxmlformats.org/officeDocument/2006/relationships/slide" Target="slides/slide92.xml"/><Relationship Id="rId108" Type="http://schemas.openxmlformats.org/officeDocument/2006/relationships/slide" Target="slides/slide97.xml"/><Relationship Id="rId116" Type="http://schemas.openxmlformats.org/officeDocument/2006/relationships/slide" Target="slides/slide105.xml"/><Relationship Id="rId124" Type="http://schemas.openxmlformats.org/officeDocument/2006/relationships/slide" Target="slides/slide113.xml"/><Relationship Id="rId129" Type="http://schemas.openxmlformats.org/officeDocument/2006/relationships/tableStyles" Target="tableStyle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slide" Target="slides/slide80.xml"/><Relationship Id="rId96" Type="http://schemas.openxmlformats.org/officeDocument/2006/relationships/slide" Target="slides/slide85.xml"/><Relationship Id="rId111" Type="http://schemas.openxmlformats.org/officeDocument/2006/relationships/slide" Target="slides/slide10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6" Type="http://schemas.openxmlformats.org/officeDocument/2006/relationships/slide" Target="slides/slide95.xml"/><Relationship Id="rId114" Type="http://schemas.openxmlformats.org/officeDocument/2006/relationships/slide" Target="slides/slide103.xml"/><Relationship Id="rId119" Type="http://schemas.openxmlformats.org/officeDocument/2006/relationships/slide" Target="slides/slide108.xml"/><Relationship Id="rId127"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slide" Target="slides/slide109.xml"/><Relationship Id="rId125"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61" Type="http://schemas.openxmlformats.org/officeDocument/2006/relationships/slide" Target="slides/slide50.xml"/><Relationship Id="rId82" Type="http://schemas.openxmlformats.org/officeDocument/2006/relationships/slide" Target="slides/slide7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A4CFC6-C290-4299-96E4-943B1EFCA6B7}" type="doc">
      <dgm:prSet loTypeId="urn:microsoft.com/office/officeart/2005/8/layout/cycle7" loCatId="cycle" qsTypeId="urn:microsoft.com/office/officeart/2005/8/quickstyle/simple1" qsCatId="simple" csTypeId="urn:microsoft.com/office/officeart/2005/8/colors/colorful4" csCatId="colorful" phldr="1"/>
      <dgm:spPr/>
      <dgm:t>
        <a:bodyPr/>
        <a:lstStyle/>
        <a:p>
          <a:endParaRPr lang="da-DK"/>
        </a:p>
      </dgm:t>
    </dgm:pt>
    <dgm:pt modelId="{12349554-211D-4218-BEFE-3BDA30458B75}">
      <dgm:prSet phldrT="[Tekst]"/>
      <dgm:spPr>
        <a:solidFill>
          <a:srgbClr val="FF0000"/>
        </a:solidFill>
      </dgm:spPr>
      <dgm:t>
        <a:bodyPr/>
        <a:lstStyle/>
        <a:p>
          <a:r>
            <a:rPr lang="da-DK" dirty="0" smtClean="0"/>
            <a:t>DR</a:t>
          </a:r>
          <a:endParaRPr lang="da-DK" dirty="0"/>
        </a:p>
      </dgm:t>
    </dgm:pt>
    <dgm:pt modelId="{E70E49C8-8B71-496B-8755-9983744571B9}" type="parTrans" cxnId="{260F3700-0012-489C-8AC5-D7321EC3D785}">
      <dgm:prSet/>
      <dgm:spPr/>
      <dgm:t>
        <a:bodyPr/>
        <a:lstStyle/>
        <a:p>
          <a:endParaRPr lang="da-DK"/>
        </a:p>
      </dgm:t>
    </dgm:pt>
    <dgm:pt modelId="{01F017F0-DAD9-4166-87C8-7152471F44E8}" type="sibTrans" cxnId="{260F3700-0012-489C-8AC5-D7321EC3D785}">
      <dgm:prSet/>
      <dgm:spPr/>
      <dgm:t>
        <a:bodyPr/>
        <a:lstStyle/>
        <a:p>
          <a:endParaRPr lang="da-DK"/>
        </a:p>
      </dgm:t>
    </dgm:pt>
    <dgm:pt modelId="{3F6979C1-7D30-4F16-AFCC-4C55413A7757}">
      <dgm:prSet phldrT="[Tekst]"/>
      <dgm:spPr>
        <a:solidFill>
          <a:schemeClr val="accent6"/>
        </a:solidFill>
      </dgm:spPr>
      <dgm:t>
        <a:bodyPr/>
        <a:lstStyle/>
        <a:p>
          <a:r>
            <a:rPr lang="da-DK" dirty="0" smtClean="0"/>
            <a:t>IF</a:t>
          </a:r>
          <a:endParaRPr lang="da-DK" dirty="0"/>
        </a:p>
      </dgm:t>
    </dgm:pt>
    <dgm:pt modelId="{7E0CD607-83FA-4679-8E21-CC44ED51FA03}" type="parTrans" cxnId="{43C96652-33B7-48C7-83AC-4906B65AAE12}">
      <dgm:prSet/>
      <dgm:spPr/>
      <dgm:t>
        <a:bodyPr/>
        <a:lstStyle/>
        <a:p>
          <a:endParaRPr lang="da-DK"/>
        </a:p>
      </dgm:t>
    </dgm:pt>
    <dgm:pt modelId="{20752309-1B96-4FF9-B41B-197EE2CAC6B8}" type="sibTrans" cxnId="{43C96652-33B7-48C7-83AC-4906B65AAE12}">
      <dgm:prSet/>
      <dgm:spPr/>
      <dgm:t>
        <a:bodyPr/>
        <a:lstStyle/>
        <a:p>
          <a:endParaRPr lang="da-DK"/>
        </a:p>
      </dgm:t>
    </dgm:pt>
    <dgm:pt modelId="{16E1B0BC-C57C-4682-B367-55E686D32CDE}">
      <dgm:prSet phldrT="[Tekst]"/>
      <dgm:spPr>
        <a:solidFill>
          <a:srgbClr val="FFFF00"/>
        </a:solidFill>
      </dgm:spPr>
      <dgm:t>
        <a:bodyPr/>
        <a:lstStyle/>
        <a:p>
          <a:r>
            <a:rPr lang="da-DK" dirty="0" smtClean="0">
              <a:solidFill>
                <a:schemeClr val="tx1"/>
              </a:solidFill>
            </a:rPr>
            <a:t>Projekt </a:t>
          </a:r>
          <a:r>
            <a:rPr lang="da-DK" dirty="0" err="1" smtClean="0">
              <a:solidFill>
                <a:schemeClr val="tx1"/>
              </a:solidFill>
            </a:rPr>
            <a:t>Ultra:bit</a:t>
          </a:r>
          <a:endParaRPr lang="da-DK" dirty="0">
            <a:solidFill>
              <a:schemeClr val="tx1"/>
            </a:solidFill>
          </a:endParaRPr>
        </a:p>
      </dgm:t>
    </dgm:pt>
    <dgm:pt modelId="{605EE4DF-8D1B-4E3C-92F1-D988914C6099}" type="parTrans" cxnId="{BAA33BB9-2FB1-4E71-B8F5-ADBBE0FB6FAD}">
      <dgm:prSet/>
      <dgm:spPr/>
      <dgm:t>
        <a:bodyPr/>
        <a:lstStyle/>
        <a:p>
          <a:endParaRPr lang="da-DK"/>
        </a:p>
      </dgm:t>
    </dgm:pt>
    <dgm:pt modelId="{F1AF9E9F-2B68-4EC5-AD52-826EA4819B14}" type="sibTrans" cxnId="{BAA33BB9-2FB1-4E71-B8F5-ADBBE0FB6FAD}">
      <dgm:prSet/>
      <dgm:spPr/>
      <dgm:t>
        <a:bodyPr/>
        <a:lstStyle/>
        <a:p>
          <a:endParaRPr lang="da-DK"/>
        </a:p>
      </dgm:t>
    </dgm:pt>
    <dgm:pt modelId="{481C2F0A-D0FD-4AA9-9401-E649BF6AEA3E}">
      <dgm:prSet phldrT="[Tekst]"/>
      <dgm:spPr/>
      <dgm:t>
        <a:bodyPr/>
        <a:lstStyle/>
        <a:p>
          <a:r>
            <a:rPr lang="da-DK" dirty="0" smtClean="0"/>
            <a:t>UCC</a:t>
          </a:r>
          <a:endParaRPr lang="da-DK" dirty="0"/>
        </a:p>
      </dgm:t>
    </dgm:pt>
    <dgm:pt modelId="{276B9414-06E6-4E97-90E4-9F8E9AEEB3B2}" type="parTrans" cxnId="{5DDA9625-1E49-423C-A05E-A8F464E398D2}">
      <dgm:prSet/>
      <dgm:spPr/>
      <dgm:t>
        <a:bodyPr/>
        <a:lstStyle/>
        <a:p>
          <a:endParaRPr lang="da-DK"/>
        </a:p>
      </dgm:t>
    </dgm:pt>
    <dgm:pt modelId="{2B050FC9-4C7C-4051-8EE9-45B0D4AB516E}" type="sibTrans" cxnId="{5DDA9625-1E49-423C-A05E-A8F464E398D2}">
      <dgm:prSet/>
      <dgm:spPr/>
      <dgm:t>
        <a:bodyPr/>
        <a:lstStyle/>
        <a:p>
          <a:endParaRPr lang="da-DK"/>
        </a:p>
      </dgm:t>
    </dgm:pt>
    <dgm:pt modelId="{B78C5C43-1DC5-4779-A301-D16F8E75315A}" type="pres">
      <dgm:prSet presAssocID="{4EA4CFC6-C290-4299-96E4-943B1EFCA6B7}" presName="Name0" presStyleCnt="0">
        <dgm:presLayoutVars>
          <dgm:dir/>
          <dgm:resizeHandles val="exact"/>
        </dgm:presLayoutVars>
      </dgm:prSet>
      <dgm:spPr/>
      <dgm:t>
        <a:bodyPr/>
        <a:lstStyle/>
        <a:p>
          <a:endParaRPr lang="da-DK"/>
        </a:p>
      </dgm:t>
    </dgm:pt>
    <dgm:pt modelId="{8600F27E-C7E3-4D03-8EF3-901A15668724}" type="pres">
      <dgm:prSet presAssocID="{12349554-211D-4218-BEFE-3BDA30458B75}" presName="node" presStyleLbl="node1" presStyleIdx="0" presStyleCnt="4" custRadScaleRad="100095" custRadScaleInc="-1696">
        <dgm:presLayoutVars>
          <dgm:bulletEnabled val="1"/>
        </dgm:presLayoutVars>
      </dgm:prSet>
      <dgm:spPr/>
      <dgm:t>
        <a:bodyPr/>
        <a:lstStyle/>
        <a:p>
          <a:endParaRPr lang="da-DK"/>
        </a:p>
      </dgm:t>
    </dgm:pt>
    <dgm:pt modelId="{576813AE-A318-4E4A-B005-138E6E3E571F}" type="pres">
      <dgm:prSet presAssocID="{01F017F0-DAD9-4166-87C8-7152471F44E8}" presName="sibTrans" presStyleLbl="sibTrans2D1" presStyleIdx="0" presStyleCnt="4"/>
      <dgm:spPr/>
      <dgm:t>
        <a:bodyPr/>
        <a:lstStyle/>
        <a:p>
          <a:endParaRPr lang="da-DK"/>
        </a:p>
      </dgm:t>
    </dgm:pt>
    <dgm:pt modelId="{6F508FCB-9A87-4A1F-8F9C-BDA7D2845B45}" type="pres">
      <dgm:prSet presAssocID="{01F017F0-DAD9-4166-87C8-7152471F44E8}" presName="connectorText" presStyleLbl="sibTrans2D1" presStyleIdx="0" presStyleCnt="4"/>
      <dgm:spPr/>
      <dgm:t>
        <a:bodyPr/>
        <a:lstStyle/>
        <a:p>
          <a:endParaRPr lang="da-DK"/>
        </a:p>
      </dgm:t>
    </dgm:pt>
    <dgm:pt modelId="{8045BBC7-21B5-4C2A-9012-EB170B7AF24A}" type="pres">
      <dgm:prSet presAssocID="{3F6979C1-7D30-4F16-AFCC-4C55413A7757}" presName="node" presStyleLbl="node1" presStyleIdx="1" presStyleCnt="4">
        <dgm:presLayoutVars>
          <dgm:bulletEnabled val="1"/>
        </dgm:presLayoutVars>
      </dgm:prSet>
      <dgm:spPr/>
      <dgm:t>
        <a:bodyPr/>
        <a:lstStyle/>
        <a:p>
          <a:endParaRPr lang="da-DK"/>
        </a:p>
      </dgm:t>
    </dgm:pt>
    <dgm:pt modelId="{B95D0A52-7890-4C65-883A-7D0C5F1B07F8}" type="pres">
      <dgm:prSet presAssocID="{20752309-1B96-4FF9-B41B-197EE2CAC6B8}" presName="sibTrans" presStyleLbl="sibTrans2D1" presStyleIdx="1" presStyleCnt="4"/>
      <dgm:spPr/>
      <dgm:t>
        <a:bodyPr/>
        <a:lstStyle/>
        <a:p>
          <a:endParaRPr lang="da-DK"/>
        </a:p>
      </dgm:t>
    </dgm:pt>
    <dgm:pt modelId="{75B10DAB-F8EF-4279-BD92-A041235FEE5F}" type="pres">
      <dgm:prSet presAssocID="{20752309-1B96-4FF9-B41B-197EE2CAC6B8}" presName="connectorText" presStyleLbl="sibTrans2D1" presStyleIdx="1" presStyleCnt="4"/>
      <dgm:spPr/>
      <dgm:t>
        <a:bodyPr/>
        <a:lstStyle/>
        <a:p>
          <a:endParaRPr lang="da-DK"/>
        </a:p>
      </dgm:t>
    </dgm:pt>
    <dgm:pt modelId="{85BEF54E-B831-455D-93CF-4AB41F5B074B}" type="pres">
      <dgm:prSet presAssocID="{16E1B0BC-C57C-4682-B367-55E686D32CDE}" presName="node" presStyleLbl="node1" presStyleIdx="2" presStyleCnt="4" custRadScaleRad="102508" custRadScaleInc="2817">
        <dgm:presLayoutVars>
          <dgm:bulletEnabled val="1"/>
        </dgm:presLayoutVars>
      </dgm:prSet>
      <dgm:spPr/>
      <dgm:t>
        <a:bodyPr/>
        <a:lstStyle/>
        <a:p>
          <a:endParaRPr lang="da-DK"/>
        </a:p>
      </dgm:t>
    </dgm:pt>
    <dgm:pt modelId="{DEAD6EFE-4D3D-4757-B5CA-4D923A6660B4}" type="pres">
      <dgm:prSet presAssocID="{F1AF9E9F-2B68-4EC5-AD52-826EA4819B14}" presName="sibTrans" presStyleLbl="sibTrans2D1" presStyleIdx="2" presStyleCnt="4"/>
      <dgm:spPr/>
      <dgm:t>
        <a:bodyPr/>
        <a:lstStyle/>
        <a:p>
          <a:endParaRPr lang="da-DK"/>
        </a:p>
      </dgm:t>
    </dgm:pt>
    <dgm:pt modelId="{A01E8A53-58ED-4487-A4A2-CFD3A229DCB2}" type="pres">
      <dgm:prSet presAssocID="{F1AF9E9F-2B68-4EC5-AD52-826EA4819B14}" presName="connectorText" presStyleLbl="sibTrans2D1" presStyleIdx="2" presStyleCnt="4"/>
      <dgm:spPr/>
      <dgm:t>
        <a:bodyPr/>
        <a:lstStyle/>
        <a:p>
          <a:endParaRPr lang="da-DK"/>
        </a:p>
      </dgm:t>
    </dgm:pt>
    <dgm:pt modelId="{8CF32A7F-A7E1-4A94-B12D-AF5BE1B10BD9}" type="pres">
      <dgm:prSet presAssocID="{481C2F0A-D0FD-4AA9-9401-E649BF6AEA3E}" presName="node" presStyleLbl="node1" presStyleIdx="3" presStyleCnt="4">
        <dgm:presLayoutVars>
          <dgm:bulletEnabled val="1"/>
        </dgm:presLayoutVars>
      </dgm:prSet>
      <dgm:spPr/>
      <dgm:t>
        <a:bodyPr/>
        <a:lstStyle/>
        <a:p>
          <a:endParaRPr lang="da-DK"/>
        </a:p>
      </dgm:t>
    </dgm:pt>
    <dgm:pt modelId="{39449F29-5EA2-41C1-BACC-B4DCFD6D80C8}" type="pres">
      <dgm:prSet presAssocID="{2B050FC9-4C7C-4051-8EE9-45B0D4AB516E}" presName="sibTrans" presStyleLbl="sibTrans2D1" presStyleIdx="3" presStyleCnt="4"/>
      <dgm:spPr/>
      <dgm:t>
        <a:bodyPr/>
        <a:lstStyle/>
        <a:p>
          <a:endParaRPr lang="da-DK"/>
        </a:p>
      </dgm:t>
    </dgm:pt>
    <dgm:pt modelId="{04719AEA-07DD-4845-97E3-4C34A8E76323}" type="pres">
      <dgm:prSet presAssocID="{2B050FC9-4C7C-4051-8EE9-45B0D4AB516E}" presName="connectorText" presStyleLbl="sibTrans2D1" presStyleIdx="3" presStyleCnt="4"/>
      <dgm:spPr/>
      <dgm:t>
        <a:bodyPr/>
        <a:lstStyle/>
        <a:p>
          <a:endParaRPr lang="da-DK"/>
        </a:p>
      </dgm:t>
    </dgm:pt>
  </dgm:ptLst>
  <dgm:cxnLst>
    <dgm:cxn modelId="{0304A49F-0419-4A98-8D82-B60BEA17665F}" type="presOf" srcId="{01F017F0-DAD9-4166-87C8-7152471F44E8}" destId="{576813AE-A318-4E4A-B005-138E6E3E571F}" srcOrd="0" destOrd="0" presId="urn:microsoft.com/office/officeart/2005/8/layout/cycle7"/>
    <dgm:cxn modelId="{825328A4-43CB-465B-9CBE-802E0CBEDEA9}" type="presOf" srcId="{F1AF9E9F-2B68-4EC5-AD52-826EA4819B14}" destId="{DEAD6EFE-4D3D-4757-B5CA-4D923A6660B4}" srcOrd="0" destOrd="0" presId="urn:microsoft.com/office/officeart/2005/8/layout/cycle7"/>
    <dgm:cxn modelId="{6644583C-8754-44FB-AAC8-3D2F9370DBDF}" type="presOf" srcId="{481C2F0A-D0FD-4AA9-9401-E649BF6AEA3E}" destId="{8CF32A7F-A7E1-4A94-B12D-AF5BE1B10BD9}" srcOrd="0" destOrd="0" presId="urn:microsoft.com/office/officeart/2005/8/layout/cycle7"/>
    <dgm:cxn modelId="{BAA33BB9-2FB1-4E71-B8F5-ADBBE0FB6FAD}" srcId="{4EA4CFC6-C290-4299-96E4-943B1EFCA6B7}" destId="{16E1B0BC-C57C-4682-B367-55E686D32CDE}" srcOrd="2" destOrd="0" parTransId="{605EE4DF-8D1B-4E3C-92F1-D988914C6099}" sibTransId="{F1AF9E9F-2B68-4EC5-AD52-826EA4819B14}"/>
    <dgm:cxn modelId="{5DDA9625-1E49-423C-A05E-A8F464E398D2}" srcId="{4EA4CFC6-C290-4299-96E4-943B1EFCA6B7}" destId="{481C2F0A-D0FD-4AA9-9401-E649BF6AEA3E}" srcOrd="3" destOrd="0" parTransId="{276B9414-06E6-4E97-90E4-9F8E9AEEB3B2}" sibTransId="{2B050FC9-4C7C-4051-8EE9-45B0D4AB516E}"/>
    <dgm:cxn modelId="{1C7C0A5B-2B0F-438A-90B1-4198A4DB17EA}" type="presOf" srcId="{12349554-211D-4218-BEFE-3BDA30458B75}" destId="{8600F27E-C7E3-4D03-8EF3-901A15668724}" srcOrd="0" destOrd="0" presId="urn:microsoft.com/office/officeart/2005/8/layout/cycle7"/>
    <dgm:cxn modelId="{4A764E3F-D18B-4060-88B8-8FF893B4E2A9}" type="presOf" srcId="{4EA4CFC6-C290-4299-96E4-943B1EFCA6B7}" destId="{B78C5C43-1DC5-4779-A301-D16F8E75315A}" srcOrd="0" destOrd="0" presId="urn:microsoft.com/office/officeart/2005/8/layout/cycle7"/>
    <dgm:cxn modelId="{0EEC74A1-DEA0-4DE2-91F3-45EE588384BD}" type="presOf" srcId="{3F6979C1-7D30-4F16-AFCC-4C55413A7757}" destId="{8045BBC7-21B5-4C2A-9012-EB170B7AF24A}" srcOrd="0" destOrd="0" presId="urn:microsoft.com/office/officeart/2005/8/layout/cycle7"/>
    <dgm:cxn modelId="{B3221015-BF52-4213-82D2-F4F3B37D044C}" type="presOf" srcId="{F1AF9E9F-2B68-4EC5-AD52-826EA4819B14}" destId="{A01E8A53-58ED-4487-A4A2-CFD3A229DCB2}" srcOrd="1" destOrd="0" presId="urn:microsoft.com/office/officeart/2005/8/layout/cycle7"/>
    <dgm:cxn modelId="{BCA91107-1CA1-4A96-8392-E8C377891E7B}" type="presOf" srcId="{01F017F0-DAD9-4166-87C8-7152471F44E8}" destId="{6F508FCB-9A87-4A1F-8F9C-BDA7D2845B45}" srcOrd="1" destOrd="0" presId="urn:microsoft.com/office/officeart/2005/8/layout/cycle7"/>
    <dgm:cxn modelId="{6653BF45-804C-4F28-A744-899B196A3918}" type="presOf" srcId="{20752309-1B96-4FF9-B41B-197EE2CAC6B8}" destId="{75B10DAB-F8EF-4279-BD92-A041235FEE5F}" srcOrd="1" destOrd="0" presId="urn:microsoft.com/office/officeart/2005/8/layout/cycle7"/>
    <dgm:cxn modelId="{33A45C0E-DAFB-452B-83F7-AD4FCAAAFE05}" type="presOf" srcId="{16E1B0BC-C57C-4682-B367-55E686D32CDE}" destId="{85BEF54E-B831-455D-93CF-4AB41F5B074B}" srcOrd="0" destOrd="0" presId="urn:microsoft.com/office/officeart/2005/8/layout/cycle7"/>
    <dgm:cxn modelId="{43C96652-33B7-48C7-83AC-4906B65AAE12}" srcId="{4EA4CFC6-C290-4299-96E4-943B1EFCA6B7}" destId="{3F6979C1-7D30-4F16-AFCC-4C55413A7757}" srcOrd="1" destOrd="0" parTransId="{7E0CD607-83FA-4679-8E21-CC44ED51FA03}" sibTransId="{20752309-1B96-4FF9-B41B-197EE2CAC6B8}"/>
    <dgm:cxn modelId="{260F3700-0012-489C-8AC5-D7321EC3D785}" srcId="{4EA4CFC6-C290-4299-96E4-943B1EFCA6B7}" destId="{12349554-211D-4218-BEFE-3BDA30458B75}" srcOrd="0" destOrd="0" parTransId="{E70E49C8-8B71-496B-8755-9983744571B9}" sibTransId="{01F017F0-DAD9-4166-87C8-7152471F44E8}"/>
    <dgm:cxn modelId="{C48811CE-8D95-4CEC-85F4-EC74EA32E3CE}" type="presOf" srcId="{2B050FC9-4C7C-4051-8EE9-45B0D4AB516E}" destId="{04719AEA-07DD-4845-97E3-4C34A8E76323}" srcOrd="1" destOrd="0" presId="urn:microsoft.com/office/officeart/2005/8/layout/cycle7"/>
    <dgm:cxn modelId="{D1CF77BB-1286-4324-A741-DEED3DF2D777}" type="presOf" srcId="{2B050FC9-4C7C-4051-8EE9-45B0D4AB516E}" destId="{39449F29-5EA2-41C1-BACC-B4DCFD6D80C8}" srcOrd="0" destOrd="0" presId="urn:microsoft.com/office/officeart/2005/8/layout/cycle7"/>
    <dgm:cxn modelId="{F64C5B9C-0312-49C5-B559-F6F8CF016620}" type="presOf" srcId="{20752309-1B96-4FF9-B41B-197EE2CAC6B8}" destId="{B95D0A52-7890-4C65-883A-7D0C5F1B07F8}" srcOrd="0" destOrd="0" presId="urn:microsoft.com/office/officeart/2005/8/layout/cycle7"/>
    <dgm:cxn modelId="{59C87D0A-AFF0-4B8B-8D56-1EA4AB88969E}" type="presParOf" srcId="{B78C5C43-1DC5-4779-A301-D16F8E75315A}" destId="{8600F27E-C7E3-4D03-8EF3-901A15668724}" srcOrd="0" destOrd="0" presId="urn:microsoft.com/office/officeart/2005/8/layout/cycle7"/>
    <dgm:cxn modelId="{979153E6-F36E-4AC7-8B4F-8A41C4BBF275}" type="presParOf" srcId="{B78C5C43-1DC5-4779-A301-D16F8E75315A}" destId="{576813AE-A318-4E4A-B005-138E6E3E571F}" srcOrd="1" destOrd="0" presId="urn:microsoft.com/office/officeart/2005/8/layout/cycle7"/>
    <dgm:cxn modelId="{BE135C93-2B45-438B-BD09-F22B6194BC89}" type="presParOf" srcId="{576813AE-A318-4E4A-B005-138E6E3E571F}" destId="{6F508FCB-9A87-4A1F-8F9C-BDA7D2845B45}" srcOrd="0" destOrd="0" presId="urn:microsoft.com/office/officeart/2005/8/layout/cycle7"/>
    <dgm:cxn modelId="{5686E0EF-D46F-49FD-AA56-C1C8D3398187}" type="presParOf" srcId="{B78C5C43-1DC5-4779-A301-D16F8E75315A}" destId="{8045BBC7-21B5-4C2A-9012-EB170B7AF24A}" srcOrd="2" destOrd="0" presId="urn:microsoft.com/office/officeart/2005/8/layout/cycle7"/>
    <dgm:cxn modelId="{98DB6049-2685-4E63-9CD1-4E50065A88F4}" type="presParOf" srcId="{B78C5C43-1DC5-4779-A301-D16F8E75315A}" destId="{B95D0A52-7890-4C65-883A-7D0C5F1B07F8}" srcOrd="3" destOrd="0" presId="urn:microsoft.com/office/officeart/2005/8/layout/cycle7"/>
    <dgm:cxn modelId="{FFD13B7E-8006-4428-B523-4C8CA7C76413}" type="presParOf" srcId="{B95D0A52-7890-4C65-883A-7D0C5F1B07F8}" destId="{75B10DAB-F8EF-4279-BD92-A041235FEE5F}" srcOrd="0" destOrd="0" presId="urn:microsoft.com/office/officeart/2005/8/layout/cycle7"/>
    <dgm:cxn modelId="{5342DFFE-ED48-4429-A66D-5985E1DC1170}" type="presParOf" srcId="{B78C5C43-1DC5-4779-A301-D16F8E75315A}" destId="{85BEF54E-B831-455D-93CF-4AB41F5B074B}" srcOrd="4" destOrd="0" presId="urn:microsoft.com/office/officeart/2005/8/layout/cycle7"/>
    <dgm:cxn modelId="{7BABFD15-C07A-45A1-9FAA-B5641913BC54}" type="presParOf" srcId="{B78C5C43-1DC5-4779-A301-D16F8E75315A}" destId="{DEAD6EFE-4D3D-4757-B5CA-4D923A6660B4}" srcOrd="5" destOrd="0" presId="urn:microsoft.com/office/officeart/2005/8/layout/cycle7"/>
    <dgm:cxn modelId="{5C788E5C-F8B9-42CD-AC2A-63CBE8C8C654}" type="presParOf" srcId="{DEAD6EFE-4D3D-4757-B5CA-4D923A6660B4}" destId="{A01E8A53-58ED-4487-A4A2-CFD3A229DCB2}" srcOrd="0" destOrd="0" presId="urn:microsoft.com/office/officeart/2005/8/layout/cycle7"/>
    <dgm:cxn modelId="{6B0F994C-AE72-49E6-8BDA-BE27C71F6114}" type="presParOf" srcId="{B78C5C43-1DC5-4779-A301-D16F8E75315A}" destId="{8CF32A7F-A7E1-4A94-B12D-AF5BE1B10BD9}" srcOrd="6" destOrd="0" presId="urn:microsoft.com/office/officeart/2005/8/layout/cycle7"/>
    <dgm:cxn modelId="{7A0F8992-B836-4A99-BDB7-A71A26E7CF93}" type="presParOf" srcId="{B78C5C43-1DC5-4779-A301-D16F8E75315A}" destId="{39449F29-5EA2-41C1-BACC-B4DCFD6D80C8}" srcOrd="7" destOrd="0" presId="urn:microsoft.com/office/officeart/2005/8/layout/cycle7"/>
    <dgm:cxn modelId="{A2D1A63E-4002-42F7-9509-E49BCD9AD13B}" type="presParOf" srcId="{39449F29-5EA2-41C1-BACC-B4DCFD6D80C8}" destId="{04719AEA-07DD-4845-97E3-4C34A8E76323}" srcOrd="0" destOrd="0" presId="urn:microsoft.com/office/officeart/2005/8/layout/cycle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6D049E-316F-418B-B921-E9436714818D}" type="datetimeFigureOut">
              <a:rPr lang="da-DK" smtClean="0"/>
              <a:t>14-01-2020</a:t>
            </a:fld>
            <a:endParaRPr lang="da-DK"/>
          </a:p>
        </p:txBody>
      </p:sp>
      <p:sp>
        <p:nvSpPr>
          <p:cNvPr id="4" name="Pladsholder til diasbille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6" name="Pladsholder til sidefod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a-DK"/>
          </a:p>
        </p:txBody>
      </p:sp>
      <p:sp>
        <p:nvSpPr>
          <p:cNvPr id="7" name="Pladsholder til dias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FBEA58-0C0D-4327-9E97-0665873FCD9F}" type="slidenum">
              <a:rPr lang="da-DK" smtClean="0"/>
              <a:t>‹nr.›</a:t>
            </a:fld>
            <a:endParaRPr lang="da-DK"/>
          </a:p>
        </p:txBody>
      </p:sp>
    </p:spTree>
    <p:extLst>
      <p:ext uri="{BB962C8B-B14F-4D97-AF65-F5344CB8AC3E}">
        <p14:creationId xmlns:p14="http://schemas.microsoft.com/office/powerpoint/2010/main" val="1852058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031"/>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fld id="{D1693B50-D70A-4A15-9513-FA73730B57DC}" type="slidenum">
              <a:rPr lang="en-US" sz="1200">
                <a:solidFill>
                  <a:prstClr val="black"/>
                </a:solidFill>
              </a:rPr>
              <a:pPr/>
              <a:t>22</a:t>
            </a:fld>
            <a:endParaRPr lang="en-US" sz="1200">
              <a:solidFill>
                <a:prstClr val="black"/>
              </a:solidFill>
            </a:endParaRPr>
          </a:p>
        </p:txBody>
      </p:sp>
      <p:sp>
        <p:nvSpPr>
          <p:cNvPr id="8195" name="Rectangle 2"/>
          <p:cNvSpPr>
            <a:spLocks noGrp="1" noRot="1" noChangeAspect="1" noChangeArrowheads="1" noTextEdit="1"/>
          </p:cNvSpPr>
          <p:nvPr>
            <p:ph type="sldImg"/>
          </p:nvPr>
        </p:nvSpPr>
        <p:spPr>
          <a:xfrm>
            <a:off x="1143000" y="685800"/>
            <a:ext cx="4572000" cy="3429000"/>
          </a:xfrm>
          <a:ln/>
        </p:spPr>
      </p:sp>
      <p:sp>
        <p:nvSpPr>
          <p:cNvPr id="8196" name="Rectangle 3"/>
          <p:cNvSpPr>
            <a:spLocks noGrp="1" noChangeArrowheads="1"/>
          </p:cNvSpPr>
          <p:nvPr>
            <p:ph type="body" idx="1"/>
          </p:nvPr>
        </p:nvSpPr>
        <p:spPr>
          <a:noFill/>
        </p:spPr>
        <p:txBody>
          <a:bodyPr/>
          <a:lstStyle/>
          <a:p>
            <a:pPr eaLnBrk="1" hangingPunct="1"/>
            <a:endParaRPr lang="da-DK"/>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r>
              <a:rPr lang="da-DK" dirty="0"/>
              <a:t>Husk at uddyb:</a:t>
            </a:r>
          </a:p>
          <a:p>
            <a:r>
              <a:rPr lang="da-DK" dirty="0"/>
              <a:t>Hvorfor er det vigtigt</a:t>
            </a:r>
            <a:r>
              <a:rPr lang="da-DK" baseline="0" dirty="0"/>
              <a:t> at Grønland bliver sikkert 3. land?</a:t>
            </a:r>
          </a:p>
          <a:p>
            <a:r>
              <a:rPr lang="da-DK" baseline="0" dirty="0"/>
              <a:t>Hvad er fordelene ved digitaliserings af breve?</a:t>
            </a:r>
          </a:p>
          <a:p>
            <a:r>
              <a:rPr lang="da-DK" baseline="0" dirty="0"/>
              <a:t>Hvorfor er det mere sikkert at sende digitalt?</a:t>
            </a:r>
          </a:p>
          <a:p>
            <a:r>
              <a:rPr lang="da-DK" baseline="0" dirty="0"/>
              <a:t>Er der også effektivisering for andre en det offentlige?</a:t>
            </a:r>
          </a:p>
          <a:p>
            <a:r>
              <a:rPr lang="da-DK" dirty="0"/>
              <a:t>Hvad</a:t>
            </a:r>
            <a:r>
              <a:rPr lang="da-DK" baseline="0" dirty="0"/>
              <a:t> menes der med ordet frigørende? Kan der bruges et andet ord?</a:t>
            </a:r>
            <a:endParaRPr lang="da-DK" dirty="0"/>
          </a:p>
        </p:txBody>
      </p:sp>
      <p:sp>
        <p:nvSpPr>
          <p:cNvPr id="4" name="Pladsholder til slidenummer 3"/>
          <p:cNvSpPr>
            <a:spLocks noGrp="1"/>
          </p:cNvSpPr>
          <p:nvPr>
            <p:ph type="sldNum" sz="quarter" idx="10"/>
          </p:nvPr>
        </p:nvSpPr>
        <p:spPr/>
        <p:txBody>
          <a:bodyPr/>
          <a:lstStyle/>
          <a:p>
            <a:pPr>
              <a:defRPr/>
            </a:pPr>
            <a:fld id="{9F8CE04E-4C9E-4067-9D61-06DD670E1E57}"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352687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a:defRPr/>
            </a:pPr>
            <a:fld id="{9F8CE04E-4C9E-4067-9D61-06DD670E1E57}"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2353928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pPr>
              <a:defRPr/>
            </a:pPr>
            <a:fld id="{9F8CE04E-4C9E-4067-9D61-06DD670E1E57}" type="slidenum">
              <a:rPr lang="en-US" smtClean="0">
                <a:solidFill>
                  <a:prstClr val="black"/>
                </a:solidFill>
              </a:rPr>
              <a:pPr>
                <a:defRPr/>
              </a:pPr>
              <a:t>25</a:t>
            </a:fld>
            <a:endParaRPr lang="en-US">
              <a:solidFill>
                <a:prstClr val="black"/>
              </a:solidFill>
            </a:endParaRPr>
          </a:p>
        </p:txBody>
      </p:sp>
    </p:spTree>
    <p:extLst>
      <p:ext uri="{BB962C8B-B14F-4D97-AF65-F5344CB8AC3E}">
        <p14:creationId xmlns:p14="http://schemas.microsoft.com/office/powerpoint/2010/main" val="4275187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r>
              <a:rPr lang="da-DK" dirty="0"/>
              <a:t>Hvordan har vi sammensat gruppen?</a:t>
            </a:r>
          </a:p>
          <a:p>
            <a:endParaRPr lang="da-DK"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a-DK" baseline="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a-DK" baseline="0" dirty="0"/>
              <a:t>I spidsen står Stine Bosse – hun blev valgt som formand, fordi hun evner at sætte en dagsorden, er </a:t>
            </a:r>
            <a:r>
              <a:rPr lang="da-DK" baseline="0" dirty="0" err="1"/>
              <a:t>djøfer</a:t>
            </a:r>
            <a:r>
              <a:rPr lang="da-DK" baseline="0" dirty="0"/>
              <a:t> og et kendt ansigt. Det er ikke alle der elsker hende, men det gør faktisk ikke så meget, for det er groft sagt bedre at være upopulær end ukendt – når man gerne vil have folk til at forholde sig til det man siger.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aseline="0" dirty="0"/>
              <a:t>- Kommissionsmedlemmerne arbejder frivilligt – det eneste vi tilbyder er et glas vin og at være en kreds af spændende mennesker. Når vi således er lykkedes med at samle nogle dygtige profiler, er det udtryk for vi har ramt nerven på noget, som mange synes er oprigtigt spændende – og vigtigt. </a:t>
            </a:r>
            <a:endParaRPr lang="da-DK" dirty="0"/>
          </a:p>
        </p:txBody>
      </p:sp>
      <p:sp>
        <p:nvSpPr>
          <p:cNvPr id="4" name="Pladsholder til slidenummer 3"/>
          <p:cNvSpPr>
            <a:spLocks noGrp="1"/>
          </p:cNvSpPr>
          <p:nvPr>
            <p:ph type="sldNum" sz="quarter" idx="10"/>
          </p:nvPr>
        </p:nvSpPr>
        <p:spPr/>
        <p:txBody>
          <a:bodyPr/>
          <a:lstStyle/>
          <a:p>
            <a:pPr>
              <a:defRPr/>
            </a:pPr>
            <a:fld id="{A16CFAD1-D197-4A88-B173-A6412E995EE5}" type="slidenum">
              <a:rPr lang="en-GB" smtClean="0">
                <a:solidFill>
                  <a:prstClr val="black"/>
                </a:solidFill>
                <a:latin typeface="Arial"/>
              </a:rPr>
              <a:pPr>
                <a:defRPr/>
              </a:pPr>
              <a:t>39</a:t>
            </a:fld>
            <a:endParaRPr lang="en-GB">
              <a:solidFill>
                <a:prstClr val="black"/>
              </a:solidFill>
              <a:latin typeface="Arial"/>
            </a:endParaRPr>
          </a:p>
        </p:txBody>
      </p:sp>
    </p:spTree>
    <p:extLst>
      <p:ext uri="{BB962C8B-B14F-4D97-AF65-F5344CB8AC3E}">
        <p14:creationId xmlns:p14="http://schemas.microsoft.com/office/powerpoint/2010/main" val="2513161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r>
              <a:rPr lang="da-DK" sz="1200" kern="1200" dirty="0">
                <a:solidFill>
                  <a:schemeClr val="tx1"/>
                </a:solidFill>
                <a:effectLst/>
                <a:latin typeface="+mn-lt"/>
                <a:ea typeface="+mn-ea"/>
                <a:cs typeface="+mn-cs"/>
              </a:rPr>
              <a:t>Høgen </a:t>
            </a:r>
            <a:r>
              <a:rPr lang="da-DK" sz="1200" kern="1200" dirty="0" err="1">
                <a:solidFill>
                  <a:schemeClr val="tx1"/>
                </a:solidFill>
                <a:effectLst/>
                <a:latin typeface="+mn-lt"/>
                <a:ea typeface="+mn-ea"/>
                <a:cs typeface="+mn-cs"/>
              </a:rPr>
              <a:t>faciliterer</a:t>
            </a:r>
            <a:r>
              <a:rPr lang="da-DK" sz="1200" kern="1200" dirty="0">
                <a:solidFill>
                  <a:schemeClr val="tx1"/>
                </a:solidFill>
                <a:effectLst/>
                <a:latin typeface="+mn-lt"/>
                <a:ea typeface="+mn-ea"/>
                <a:cs typeface="+mn-cs"/>
              </a:rPr>
              <a:t>:</a:t>
            </a:r>
          </a:p>
          <a:p>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Arbejdet har været båret af to grundpiller.</a:t>
            </a:r>
          </a:p>
          <a:p>
            <a:r>
              <a:rPr lang="da-DK" sz="1200" kern="1200" dirty="0">
                <a:solidFill>
                  <a:schemeClr val="tx1"/>
                </a:solidFill>
                <a:effectLst/>
                <a:latin typeface="+mn-lt"/>
                <a:ea typeface="+mn-ea"/>
                <a:cs typeface="+mn-cs"/>
              </a:rPr>
              <a:t> </a:t>
            </a:r>
          </a:p>
          <a:p>
            <a:pPr lvl="0"/>
            <a:r>
              <a:rPr lang="da-DK" sz="1200" u="none" strike="noStrike" kern="1200" dirty="0">
                <a:solidFill>
                  <a:schemeClr val="tx1"/>
                </a:solidFill>
                <a:effectLst/>
                <a:latin typeface="+mn-lt"/>
                <a:ea typeface="+mn-ea"/>
                <a:cs typeface="+mn-cs"/>
              </a:rPr>
              <a:t>Fremgangsmåden har været inspireret af </a:t>
            </a:r>
            <a:r>
              <a:rPr lang="da-DK" sz="1200" i="1" u="none" strike="noStrike" kern="1200" dirty="0">
                <a:solidFill>
                  <a:schemeClr val="tx1"/>
                </a:solidFill>
                <a:effectLst/>
                <a:latin typeface="+mn-lt"/>
                <a:ea typeface="+mn-ea"/>
                <a:cs typeface="+mn-cs"/>
              </a:rPr>
              <a:t>design </a:t>
            </a:r>
            <a:r>
              <a:rPr lang="da-DK" sz="1200" i="1" u="none" strike="noStrike" kern="1200" dirty="0" err="1">
                <a:solidFill>
                  <a:schemeClr val="tx1"/>
                </a:solidFill>
                <a:effectLst/>
                <a:latin typeface="+mn-lt"/>
                <a:ea typeface="+mn-ea"/>
                <a:cs typeface="+mn-cs"/>
              </a:rPr>
              <a:t>thinking</a:t>
            </a:r>
            <a:r>
              <a:rPr lang="da-DK" sz="1200" i="1" u="none" strike="noStrike" kern="1200" dirty="0">
                <a:solidFill>
                  <a:schemeClr val="tx1"/>
                </a:solidFill>
                <a:effectLst/>
                <a:latin typeface="+mn-lt"/>
                <a:ea typeface="+mn-ea"/>
                <a:cs typeface="+mn-cs"/>
              </a:rPr>
              <a:t>, </a:t>
            </a:r>
            <a:r>
              <a:rPr lang="da-DK" sz="1200" u="none" strike="noStrike" kern="1200" dirty="0">
                <a:solidFill>
                  <a:schemeClr val="tx1"/>
                </a:solidFill>
                <a:effectLst/>
                <a:latin typeface="+mn-lt"/>
                <a:ea typeface="+mn-ea"/>
                <a:cs typeface="+mn-cs"/>
              </a:rPr>
              <a:t>en metode der paradoksalt nok ofte anvendes af teknologivirksomheder med strengt fokus på involvering, løbende udvikling og konkret output efter hvert møde.</a:t>
            </a:r>
          </a:p>
          <a:p>
            <a:pPr lvl="0"/>
            <a:r>
              <a:rPr lang="da-DK" sz="1200" u="none" strike="noStrike" kern="1200" dirty="0">
                <a:solidFill>
                  <a:schemeClr val="tx1"/>
                </a:solidFill>
                <a:effectLst/>
                <a:latin typeface="+mn-lt"/>
                <a:ea typeface="+mn-ea"/>
                <a:cs typeface="+mn-cs"/>
              </a:rPr>
              <a:t>Det har været et afgørende princip, at alle kommissionens medlemmer til møderne har haft mulighed for at byde ind i plenum såvel som i gruppedrøftelser.</a:t>
            </a:r>
          </a:p>
          <a:p>
            <a:r>
              <a:rPr lang="da-DK" sz="1200" kern="1200" dirty="0">
                <a:solidFill>
                  <a:schemeClr val="tx1"/>
                </a:solidFill>
                <a:effectLst/>
                <a:latin typeface="+mn-lt"/>
                <a:ea typeface="+mn-ea"/>
                <a:cs typeface="+mn-cs"/>
              </a:rPr>
              <a:t> </a:t>
            </a:r>
          </a:p>
          <a:p>
            <a:r>
              <a:rPr lang="da-DK" sz="1200" kern="1200" dirty="0">
                <a:solidFill>
                  <a:schemeClr val="tx1"/>
                </a:solidFill>
                <a:effectLst/>
                <a:latin typeface="+mn-lt"/>
                <a:ea typeface="+mn-ea"/>
                <a:cs typeface="+mn-cs"/>
              </a:rPr>
              <a:t>Rent praktisk er temaerne blevet behandlet på en række møder. Herefter har rapportens tekst været i skriftlig høring ad flere omgange hos de udvalgte kommissionsmedlemmer, der har været involveret i de forskellige kapitler. Det har været en præmis, at der ikke kan være konsensus blandt kommissionens medlemmer om alle løsningsforslag. Alle temaer er blevet drøftet af medlemmerne i en fælles proces, men det enkelte kommissionsmedlem kan være mere eller mindre enig i de enkelte delelementer.</a:t>
            </a:r>
          </a:p>
          <a:p>
            <a:endParaRPr lang="da-DK" dirty="0"/>
          </a:p>
        </p:txBody>
      </p:sp>
      <p:sp>
        <p:nvSpPr>
          <p:cNvPr id="4" name="Pladsholder til slidenummer 3"/>
          <p:cNvSpPr>
            <a:spLocks noGrp="1"/>
          </p:cNvSpPr>
          <p:nvPr>
            <p:ph type="sldNum" sz="quarter" idx="10"/>
          </p:nvPr>
        </p:nvSpPr>
        <p:spPr/>
        <p:txBody>
          <a:bodyPr/>
          <a:lstStyle/>
          <a:p>
            <a:pPr>
              <a:defRPr/>
            </a:pPr>
            <a:fld id="{A16CFAD1-D197-4A88-B173-A6412E995EE5}" type="slidenum">
              <a:rPr lang="en-GB" smtClean="0">
                <a:solidFill>
                  <a:prstClr val="black"/>
                </a:solidFill>
                <a:latin typeface="Arial"/>
              </a:rPr>
              <a:pPr>
                <a:defRPr/>
              </a:pPr>
              <a:t>40</a:t>
            </a:fld>
            <a:endParaRPr lang="en-GB">
              <a:solidFill>
                <a:prstClr val="black"/>
              </a:solidFill>
              <a:latin typeface="Arial"/>
            </a:endParaRPr>
          </a:p>
        </p:txBody>
      </p:sp>
    </p:spTree>
    <p:extLst>
      <p:ext uri="{BB962C8B-B14F-4D97-AF65-F5344CB8AC3E}">
        <p14:creationId xmlns:p14="http://schemas.microsoft.com/office/powerpoint/2010/main" val="31281757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5.tiff"/><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12.emf"/><Relationship Id="rId4" Type="http://schemas.openxmlformats.org/officeDocument/2006/relationships/image" Target="../media/image11.emf"/></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emf"/><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4.jpg"/><Relationship Id="rId1" Type="http://schemas.openxmlformats.org/officeDocument/2006/relationships/slideMaster" Target="../slideMasters/slideMaster4.xml"/><Relationship Id="rId4" Type="http://schemas.openxmlformats.org/officeDocument/2006/relationships/image" Target="../media/image12.emf"/></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4.jpg"/><Relationship Id="rId1" Type="http://schemas.openxmlformats.org/officeDocument/2006/relationships/slideMaster" Target="../slideMasters/slideMaster4.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g"/><Relationship Id="rId1" Type="http://schemas.openxmlformats.org/officeDocument/2006/relationships/slideMaster" Target="../slideMasters/slideMaster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2.emf"/></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5.jpg"/><Relationship Id="rId1" Type="http://schemas.openxmlformats.org/officeDocument/2006/relationships/slideMaster" Target="../slideMasters/slideMaster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6.emf"/></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2.emf"/><Relationship Id="rId7" Type="http://schemas.openxmlformats.org/officeDocument/2006/relationships/image" Target="../media/image9.png"/><Relationship Id="rId2" Type="http://schemas.openxmlformats.org/officeDocument/2006/relationships/image" Target="../media/image14.jp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11.emf"/></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2.emf"/><Relationship Id="rId7"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17.emf"/><Relationship Id="rId4" Type="http://schemas.openxmlformats.org/officeDocument/2006/relationships/image" Target="../media/image11.emf"/></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6.emf"/><Relationship Id="rId7" Type="http://schemas.openxmlformats.org/officeDocument/2006/relationships/image" Target="../media/image8.png"/><Relationship Id="rId2" Type="http://schemas.openxmlformats.org/officeDocument/2006/relationships/image" Target="../media/image15.jp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18.emf"/><Relationship Id="rId4" Type="http://schemas.openxmlformats.org/officeDocument/2006/relationships/image" Target="../media/image11.emf"/></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4.jpg"/><Relationship Id="rId1" Type="http://schemas.openxmlformats.org/officeDocument/2006/relationships/slideMaster" Target="../slideMasters/slideMaster4.xml"/><Relationship Id="rId4" Type="http://schemas.openxmlformats.org/officeDocument/2006/relationships/image" Target="../media/image11.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4.xml"/><Relationship Id="rId6" Type="http://schemas.openxmlformats.org/officeDocument/2006/relationships/image" Target="../media/image25.emf"/><Relationship Id="rId5" Type="http://schemas.openxmlformats.org/officeDocument/2006/relationships/image" Target="../media/image24.png"/><Relationship Id="rId4" Type="http://schemas.openxmlformats.org/officeDocument/2006/relationships/image" Target="../media/image23.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30.png"/><Relationship Id="rId4" Type="http://schemas.openxmlformats.org/officeDocument/2006/relationships/image" Target="../media/image29.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jp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jp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45"/>
            <a:ext cx="7772400" cy="1470025"/>
          </a:xfrm>
        </p:spPr>
        <p:txBody>
          <a:bodyPr/>
          <a:lstStyle/>
          <a:p>
            <a:r>
              <a:rPr lang="da-DK" smtClean="0"/>
              <a:t>Klik for at redigere i master</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i master</a:t>
            </a:r>
            <a:endParaRPr lang="da-DK"/>
          </a:p>
        </p:txBody>
      </p:sp>
      <p:sp>
        <p:nvSpPr>
          <p:cNvPr id="4" name="Pladsholder til dato 3"/>
          <p:cNvSpPr>
            <a:spLocks noGrp="1"/>
          </p:cNvSpPr>
          <p:nvPr>
            <p:ph type="dt" sz="half" idx="10"/>
          </p:nvPr>
        </p:nvSpPr>
        <p:spPr/>
        <p:txBody>
          <a:bodyPr/>
          <a:lstStyle/>
          <a:p>
            <a:fld id="{48B0876C-4FA7-4BA5-9176-1EF478BA38B0}" type="datetimeFigureOut">
              <a:rPr lang="da-DK" smtClean="0"/>
              <a:t>14-01-2020</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DCAE552F-FDFA-4027-9D58-5E04EC46454A}" type="slidenum">
              <a:rPr lang="da-DK" smtClean="0"/>
              <a:t>‹nr.›</a:t>
            </a:fld>
            <a:endParaRPr lang="da-DK"/>
          </a:p>
        </p:txBody>
      </p:sp>
    </p:spTree>
    <p:extLst>
      <p:ext uri="{BB962C8B-B14F-4D97-AF65-F5344CB8AC3E}">
        <p14:creationId xmlns:p14="http://schemas.microsoft.com/office/powerpoint/2010/main" val="559784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48B0876C-4FA7-4BA5-9176-1EF478BA38B0}" type="datetimeFigureOut">
              <a:rPr lang="da-DK" smtClean="0"/>
              <a:t>14-01-2020</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DCAE552F-FDFA-4027-9D58-5E04EC46454A}" type="slidenum">
              <a:rPr lang="da-DK" smtClean="0"/>
              <a:t>‹nr.›</a:t>
            </a:fld>
            <a:endParaRPr lang="da-DK"/>
          </a:p>
        </p:txBody>
      </p:sp>
    </p:spTree>
    <p:extLst>
      <p:ext uri="{BB962C8B-B14F-4D97-AF65-F5344CB8AC3E}">
        <p14:creationId xmlns:p14="http://schemas.microsoft.com/office/powerpoint/2010/main" val="359185493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2525454"/>
            <a:ext cx="7886700" cy="1325563"/>
          </a:xfrm>
        </p:spPr>
        <p:txBody>
          <a:bodyPr/>
          <a:lstStyle>
            <a:lvl1pPr algn="ctr">
              <a:defRPr b="0" i="1" baseline="0"/>
            </a:lvl1pPr>
          </a:lstStyle>
          <a:p>
            <a:r>
              <a:rPr lang="da-DK" dirty="0"/>
              <a:t>”Hvis der er behov for at skrive</a:t>
            </a:r>
            <a:br>
              <a:rPr lang="da-DK" dirty="0"/>
            </a:br>
            <a:r>
              <a:rPr lang="da-DK" dirty="0"/>
              <a:t>et enkelt citat”</a:t>
            </a:r>
            <a:endParaRPr lang="en-US" dirty="0"/>
          </a:p>
        </p:txBody>
      </p:sp>
      <p:sp>
        <p:nvSpPr>
          <p:cNvPr id="7" name="Slide Number Placeholder 5"/>
          <p:cNvSpPr>
            <a:spLocks noGrp="1"/>
          </p:cNvSpPr>
          <p:nvPr>
            <p:ph type="sldNum" sz="quarter" idx="4"/>
          </p:nvPr>
        </p:nvSpPr>
        <p:spPr>
          <a:xfrm>
            <a:off x="1668162" y="6356364"/>
            <a:ext cx="99163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34924C-7B0E-9C43-BF22-409B89B5A973}" type="slidenum">
              <a:rPr lang="da-DK" smtClean="0">
                <a:solidFill>
                  <a:srgbClr val="082A36">
                    <a:tint val="75000"/>
                  </a:srgbClr>
                </a:solidFill>
              </a:rPr>
              <a:pPr/>
              <a:t>‹nr.›</a:t>
            </a:fld>
            <a:endParaRPr lang="da-DK" dirty="0">
              <a:solidFill>
                <a:srgbClr val="082A36">
                  <a:tint val="75000"/>
                </a:srgbClr>
              </a:solidFill>
            </a:endParaRPr>
          </a:p>
        </p:txBody>
      </p:sp>
      <p:sp>
        <p:nvSpPr>
          <p:cNvPr id="8" name="Pladsholder til dato 7"/>
          <p:cNvSpPr>
            <a:spLocks noGrp="1"/>
          </p:cNvSpPr>
          <p:nvPr>
            <p:ph type="dt" sz="half" idx="2"/>
          </p:nvPr>
        </p:nvSpPr>
        <p:spPr>
          <a:xfrm>
            <a:off x="628652" y="6356365"/>
            <a:ext cx="89123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ACC0E8-A4F4-5640-86B2-DC4C1492EE65}" type="datetimeFigureOut">
              <a:rPr lang="da-DK" smtClean="0">
                <a:solidFill>
                  <a:srgbClr val="082A36">
                    <a:tint val="75000"/>
                  </a:srgbClr>
                </a:solidFill>
              </a:rPr>
              <a:pPr/>
              <a:t>14-01-2020</a:t>
            </a:fld>
            <a:endParaRPr lang="da-DK" dirty="0">
              <a:solidFill>
                <a:srgbClr val="082A36">
                  <a:tint val="75000"/>
                </a:srgbClr>
              </a:solidFill>
            </a:endParaRPr>
          </a:p>
        </p:txBody>
      </p:sp>
    </p:spTree>
    <p:extLst>
      <p:ext uri="{BB962C8B-B14F-4D97-AF65-F5344CB8AC3E}">
        <p14:creationId xmlns:p14="http://schemas.microsoft.com/office/powerpoint/2010/main" val="288624755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pic>
        <p:nvPicPr>
          <p:cNvPr id="3" name="Billede 2"/>
          <p:cNvPicPr>
            <a:picLocks noChangeAspect="1"/>
          </p:cNvPicPr>
          <p:nvPr userDrawn="1"/>
        </p:nvPicPr>
        <p:blipFill>
          <a:blip r:embed="rId2"/>
          <a:stretch>
            <a:fillRect/>
          </a:stretch>
        </p:blipFill>
        <p:spPr>
          <a:xfrm>
            <a:off x="1" y="-1037546"/>
            <a:ext cx="9200156" cy="8164286"/>
          </a:xfrm>
          <a:prstGeom prst="rect">
            <a:avLst/>
          </a:prstGeom>
        </p:spPr>
      </p:pic>
      <p:sp>
        <p:nvSpPr>
          <p:cNvPr id="7" name="Slide Number Placeholder 5"/>
          <p:cNvSpPr>
            <a:spLocks noGrp="1"/>
          </p:cNvSpPr>
          <p:nvPr>
            <p:ph type="sldNum" sz="quarter" idx="4"/>
          </p:nvPr>
        </p:nvSpPr>
        <p:spPr>
          <a:xfrm>
            <a:off x="1668162" y="6356364"/>
            <a:ext cx="99163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34924C-7B0E-9C43-BF22-409B89B5A973}" type="slidenum">
              <a:rPr lang="da-DK" smtClean="0">
                <a:solidFill>
                  <a:srgbClr val="082A36">
                    <a:tint val="75000"/>
                  </a:srgbClr>
                </a:solidFill>
              </a:rPr>
              <a:pPr/>
              <a:t>‹nr.›</a:t>
            </a:fld>
            <a:endParaRPr lang="da-DK" dirty="0">
              <a:solidFill>
                <a:srgbClr val="082A36">
                  <a:tint val="75000"/>
                </a:srgbClr>
              </a:solidFill>
            </a:endParaRPr>
          </a:p>
        </p:txBody>
      </p:sp>
      <p:sp>
        <p:nvSpPr>
          <p:cNvPr id="8" name="Pladsholder til dato 7"/>
          <p:cNvSpPr>
            <a:spLocks noGrp="1"/>
          </p:cNvSpPr>
          <p:nvPr>
            <p:ph type="dt" sz="half" idx="2"/>
          </p:nvPr>
        </p:nvSpPr>
        <p:spPr>
          <a:xfrm>
            <a:off x="628652" y="6356365"/>
            <a:ext cx="89123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ACC0E8-A4F4-5640-86B2-DC4C1492EE65}" type="datetimeFigureOut">
              <a:rPr lang="da-DK" smtClean="0">
                <a:solidFill>
                  <a:srgbClr val="082A36">
                    <a:tint val="75000"/>
                  </a:srgbClr>
                </a:solidFill>
              </a:rPr>
              <a:pPr/>
              <a:t>14-01-2020</a:t>
            </a:fld>
            <a:endParaRPr lang="da-DK" dirty="0">
              <a:solidFill>
                <a:srgbClr val="082A36">
                  <a:tint val="75000"/>
                </a:srgbClr>
              </a:solidFill>
            </a:endParaRPr>
          </a:p>
        </p:txBody>
      </p:sp>
      <p:pic>
        <p:nvPicPr>
          <p:cNvPr id="6" name="Billed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84308" y="5843683"/>
            <a:ext cx="1859691" cy="785202"/>
          </a:xfrm>
          <a:prstGeom prst="rect">
            <a:avLst/>
          </a:prstGeom>
        </p:spPr>
      </p:pic>
    </p:spTree>
    <p:extLst>
      <p:ext uri="{BB962C8B-B14F-4D97-AF65-F5344CB8AC3E}">
        <p14:creationId xmlns:p14="http://schemas.microsoft.com/office/powerpoint/2010/main" val="17692464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 column with subheader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28651" y="2147890"/>
            <a:ext cx="3868340" cy="823912"/>
          </a:xfrm>
        </p:spPr>
        <p:txBody>
          <a:bodyPr anchor="b"/>
          <a:lstStyle>
            <a:lvl1pPr marL="0" indent="0">
              <a:buNone/>
              <a:defRPr sz="2400" b="1" i="0" cap="all"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Underoverskrift</a:t>
            </a:r>
          </a:p>
        </p:txBody>
      </p:sp>
      <p:sp>
        <p:nvSpPr>
          <p:cNvPr id="4" name="Content Placeholder 3"/>
          <p:cNvSpPr>
            <a:spLocks noGrp="1"/>
          </p:cNvSpPr>
          <p:nvPr>
            <p:ph sz="half" idx="2"/>
          </p:nvPr>
        </p:nvSpPr>
        <p:spPr>
          <a:xfrm>
            <a:off x="628651" y="2971802"/>
            <a:ext cx="3868340" cy="3684588"/>
          </a:xfrm>
        </p:spPr>
        <p:txBody>
          <a:bodyPr/>
          <a:lstStyle>
            <a:lvl1pPr>
              <a:buClr>
                <a:schemeClr val="accent1"/>
              </a:buClr>
              <a:defRPr/>
            </a:lvl1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
        <p:nvSpPr>
          <p:cNvPr id="5" name="Text Placeholder 4"/>
          <p:cNvSpPr>
            <a:spLocks noGrp="1"/>
          </p:cNvSpPr>
          <p:nvPr>
            <p:ph type="body" sz="quarter" idx="3" hasCustomPrompt="1"/>
          </p:nvPr>
        </p:nvSpPr>
        <p:spPr>
          <a:xfrm>
            <a:off x="4627961" y="2147890"/>
            <a:ext cx="3887391" cy="823912"/>
          </a:xfrm>
        </p:spPr>
        <p:txBody>
          <a:bodyPr anchor="b"/>
          <a:lstStyle>
            <a:lvl1pPr marL="0" indent="0">
              <a:buNone/>
              <a:defRPr sz="2400" b="1" i="0" cap="all" baseline="0">
                <a:solidFill>
                  <a:schemeClr val="bg2">
                    <a:lumMod val="1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Underoverskrift</a:t>
            </a:r>
          </a:p>
        </p:txBody>
      </p:sp>
      <p:sp>
        <p:nvSpPr>
          <p:cNvPr id="6" name="Content Placeholder 5"/>
          <p:cNvSpPr>
            <a:spLocks noGrp="1"/>
          </p:cNvSpPr>
          <p:nvPr>
            <p:ph sz="quarter" idx="4"/>
          </p:nvPr>
        </p:nvSpPr>
        <p:spPr>
          <a:xfrm>
            <a:off x="4627961" y="2971802"/>
            <a:ext cx="3887391"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10" name="Title 1"/>
          <p:cNvSpPr>
            <a:spLocks noGrp="1"/>
          </p:cNvSpPr>
          <p:nvPr>
            <p:ph type="title"/>
          </p:nvPr>
        </p:nvSpPr>
        <p:spPr>
          <a:xfrm>
            <a:off x="628650" y="735842"/>
            <a:ext cx="7886700" cy="1325563"/>
          </a:xfrm>
        </p:spPr>
        <p:txBody>
          <a:bodyPr/>
          <a:lstStyle/>
          <a:p>
            <a:r>
              <a:rPr lang="da-DK" dirty="0"/>
              <a:t>Klik for at redigere titeltypografien i masteren</a:t>
            </a:r>
            <a:endParaRPr lang="en-US" dirty="0"/>
          </a:p>
        </p:txBody>
      </p:sp>
      <p:sp>
        <p:nvSpPr>
          <p:cNvPr id="11" name="Slide Number Placeholder 5"/>
          <p:cNvSpPr>
            <a:spLocks noGrp="1"/>
          </p:cNvSpPr>
          <p:nvPr>
            <p:ph type="sldNum" sz="quarter" idx="10"/>
          </p:nvPr>
        </p:nvSpPr>
        <p:spPr>
          <a:xfrm>
            <a:off x="1668162" y="6356364"/>
            <a:ext cx="99163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34924C-7B0E-9C43-BF22-409B89B5A973}" type="slidenum">
              <a:rPr lang="da-DK" smtClean="0">
                <a:solidFill>
                  <a:srgbClr val="082A36">
                    <a:tint val="75000"/>
                  </a:srgbClr>
                </a:solidFill>
              </a:rPr>
              <a:pPr/>
              <a:t>‹nr.›</a:t>
            </a:fld>
            <a:endParaRPr lang="da-DK" dirty="0">
              <a:solidFill>
                <a:srgbClr val="082A36">
                  <a:tint val="75000"/>
                </a:srgbClr>
              </a:solidFill>
            </a:endParaRPr>
          </a:p>
        </p:txBody>
      </p:sp>
      <p:sp>
        <p:nvSpPr>
          <p:cNvPr id="12" name="Pladsholder til dato 7"/>
          <p:cNvSpPr>
            <a:spLocks noGrp="1"/>
          </p:cNvSpPr>
          <p:nvPr>
            <p:ph type="dt" sz="half" idx="11"/>
          </p:nvPr>
        </p:nvSpPr>
        <p:spPr>
          <a:xfrm>
            <a:off x="628652" y="6356365"/>
            <a:ext cx="89123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ACC0E8-A4F4-5640-86B2-DC4C1492EE65}" type="datetimeFigureOut">
              <a:rPr lang="da-DK" smtClean="0">
                <a:solidFill>
                  <a:srgbClr val="082A36">
                    <a:tint val="75000"/>
                  </a:srgbClr>
                </a:solidFill>
              </a:rPr>
              <a:pPr/>
              <a:t>14-01-2020</a:t>
            </a:fld>
            <a:endParaRPr lang="da-DK" dirty="0">
              <a:solidFill>
                <a:srgbClr val="082A36">
                  <a:tint val="75000"/>
                </a:srgbClr>
              </a:solidFill>
            </a:endParaRPr>
          </a:p>
        </p:txBody>
      </p:sp>
    </p:spTree>
    <p:extLst>
      <p:ext uri="{BB962C8B-B14F-4D97-AF65-F5344CB8AC3E}">
        <p14:creationId xmlns:p14="http://schemas.microsoft.com/office/powerpoint/2010/main" val="128585802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2 column without logo">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28651" y="2147890"/>
            <a:ext cx="3868340" cy="823912"/>
          </a:xfrm>
        </p:spPr>
        <p:txBody>
          <a:bodyPr anchor="b"/>
          <a:lstStyle>
            <a:lvl1pPr marL="0" indent="0">
              <a:buNone/>
              <a:defRPr sz="2400" b="1" i="0" cap="all"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Underoverskrift</a:t>
            </a:r>
          </a:p>
        </p:txBody>
      </p:sp>
      <p:sp>
        <p:nvSpPr>
          <p:cNvPr id="4" name="Content Placeholder 3"/>
          <p:cNvSpPr>
            <a:spLocks noGrp="1"/>
          </p:cNvSpPr>
          <p:nvPr>
            <p:ph sz="half" idx="2"/>
          </p:nvPr>
        </p:nvSpPr>
        <p:spPr>
          <a:xfrm>
            <a:off x="628651" y="2971802"/>
            <a:ext cx="3868340" cy="3684588"/>
          </a:xfrm>
        </p:spPr>
        <p:txBody>
          <a:bodyPr/>
          <a:lstStyle>
            <a:lvl1pPr>
              <a:buClr>
                <a:schemeClr val="accent1"/>
              </a:buClr>
              <a:defRPr/>
            </a:lvl1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
        <p:nvSpPr>
          <p:cNvPr id="5" name="Text Placeholder 4"/>
          <p:cNvSpPr>
            <a:spLocks noGrp="1"/>
          </p:cNvSpPr>
          <p:nvPr>
            <p:ph type="body" sz="quarter" idx="3" hasCustomPrompt="1"/>
          </p:nvPr>
        </p:nvSpPr>
        <p:spPr>
          <a:xfrm>
            <a:off x="4627961" y="2147890"/>
            <a:ext cx="3887391" cy="823912"/>
          </a:xfrm>
        </p:spPr>
        <p:txBody>
          <a:bodyPr anchor="b"/>
          <a:lstStyle>
            <a:lvl1pPr marL="0" indent="0">
              <a:buNone/>
              <a:defRPr sz="2400" b="1" i="0" cap="all" baseline="0">
                <a:solidFill>
                  <a:schemeClr val="bg2">
                    <a:lumMod val="1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Underoverskrift</a:t>
            </a:r>
          </a:p>
        </p:txBody>
      </p:sp>
      <p:sp>
        <p:nvSpPr>
          <p:cNvPr id="6" name="Content Placeholder 5"/>
          <p:cNvSpPr>
            <a:spLocks noGrp="1"/>
          </p:cNvSpPr>
          <p:nvPr>
            <p:ph sz="quarter" idx="4"/>
          </p:nvPr>
        </p:nvSpPr>
        <p:spPr>
          <a:xfrm>
            <a:off x="4627961" y="2971802"/>
            <a:ext cx="3887391"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10" name="Title 1"/>
          <p:cNvSpPr>
            <a:spLocks noGrp="1"/>
          </p:cNvSpPr>
          <p:nvPr>
            <p:ph type="title"/>
          </p:nvPr>
        </p:nvSpPr>
        <p:spPr>
          <a:xfrm>
            <a:off x="628650" y="735842"/>
            <a:ext cx="7886700" cy="1325563"/>
          </a:xfrm>
        </p:spPr>
        <p:txBody>
          <a:bodyPr/>
          <a:lstStyle/>
          <a:p>
            <a:r>
              <a:rPr lang="da-DK" dirty="0"/>
              <a:t>Klik for at redigere titeltypografien i masteren</a:t>
            </a:r>
            <a:endParaRPr lang="en-US" dirty="0"/>
          </a:p>
        </p:txBody>
      </p:sp>
      <p:sp>
        <p:nvSpPr>
          <p:cNvPr id="11" name="Slide Number Placeholder 5"/>
          <p:cNvSpPr>
            <a:spLocks noGrp="1"/>
          </p:cNvSpPr>
          <p:nvPr>
            <p:ph type="sldNum" sz="quarter" idx="10"/>
          </p:nvPr>
        </p:nvSpPr>
        <p:spPr>
          <a:xfrm>
            <a:off x="1668162" y="6356364"/>
            <a:ext cx="99163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34924C-7B0E-9C43-BF22-409B89B5A973}" type="slidenum">
              <a:rPr lang="da-DK" smtClean="0">
                <a:solidFill>
                  <a:srgbClr val="082A36">
                    <a:tint val="75000"/>
                  </a:srgbClr>
                </a:solidFill>
              </a:rPr>
              <a:pPr/>
              <a:t>‹nr.›</a:t>
            </a:fld>
            <a:endParaRPr lang="da-DK" dirty="0">
              <a:solidFill>
                <a:srgbClr val="082A36">
                  <a:tint val="75000"/>
                </a:srgbClr>
              </a:solidFill>
            </a:endParaRPr>
          </a:p>
        </p:txBody>
      </p:sp>
      <p:sp>
        <p:nvSpPr>
          <p:cNvPr id="12" name="Pladsholder til dato 7"/>
          <p:cNvSpPr>
            <a:spLocks noGrp="1"/>
          </p:cNvSpPr>
          <p:nvPr>
            <p:ph type="dt" sz="half" idx="11"/>
          </p:nvPr>
        </p:nvSpPr>
        <p:spPr>
          <a:xfrm>
            <a:off x="628652" y="6356365"/>
            <a:ext cx="89123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ACC0E8-A4F4-5640-86B2-DC4C1492EE65}" type="datetimeFigureOut">
              <a:rPr lang="da-DK" smtClean="0">
                <a:solidFill>
                  <a:srgbClr val="082A36">
                    <a:tint val="75000"/>
                  </a:srgbClr>
                </a:solidFill>
              </a:rPr>
              <a:pPr/>
              <a:t>14-01-2020</a:t>
            </a:fld>
            <a:endParaRPr lang="da-DK" dirty="0">
              <a:solidFill>
                <a:srgbClr val="082A36">
                  <a:tint val="75000"/>
                </a:srgbClr>
              </a:solidFill>
            </a:endParaRPr>
          </a:p>
        </p:txBody>
      </p:sp>
    </p:spTree>
    <p:extLst>
      <p:ext uri="{BB962C8B-B14F-4D97-AF65-F5344CB8AC3E}">
        <p14:creationId xmlns:p14="http://schemas.microsoft.com/office/powerpoint/2010/main" val="396052637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Only" preserve="1">
  <p:cSld name="1 column without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6" name="Slide Number Placeholder 5"/>
          <p:cNvSpPr>
            <a:spLocks noGrp="1"/>
          </p:cNvSpPr>
          <p:nvPr>
            <p:ph type="sldNum" sz="quarter" idx="4"/>
          </p:nvPr>
        </p:nvSpPr>
        <p:spPr>
          <a:xfrm>
            <a:off x="1668162" y="6356364"/>
            <a:ext cx="99163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34924C-7B0E-9C43-BF22-409B89B5A973}" type="slidenum">
              <a:rPr lang="da-DK" smtClean="0">
                <a:solidFill>
                  <a:srgbClr val="082A36">
                    <a:tint val="75000"/>
                  </a:srgbClr>
                </a:solidFill>
              </a:rPr>
              <a:pPr/>
              <a:t>‹nr.›</a:t>
            </a:fld>
            <a:endParaRPr lang="da-DK" dirty="0">
              <a:solidFill>
                <a:srgbClr val="082A36">
                  <a:tint val="75000"/>
                </a:srgbClr>
              </a:solidFill>
            </a:endParaRPr>
          </a:p>
        </p:txBody>
      </p:sp>
      <p:sp>
        <p:nvSpPr>
          <p:cNvPr id="7" name="Pladsholder til dato 7"/>
          <p:cNvSpPr>
            <a:spLocks noGrp="1"/>
          </p:cNvSpPr>
          <p:nvPr>
            <p:ph type="dt" sz="half" idx="2"/>
          </p:nvPr>
        </p:nvSpPr>
        <p:spPr>
          <a:xfrm>
            <a:off x="628652" y="6356365"/>
            <a:ext cx="89123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ACC0E8-A4F4-5640-86B2-DC4C1492EE65}" type="datetimeFigureOut">
              <a:rPr lang="da-DK" smtClean="0">
                <a:solidFill>
                  <a:srgbClr val="082A36">
                    <a:tint val="75000"/>
                  </a:srgbClr>
                </a:solidFill>
              </a:rPr>
              <a:pPr/>
              <a:t>14-01-2020</a:t>
            </a:fld>
            <a:endParaRPr lang="da-DK" dirty="0">
              <a:solidFill>
                <a:srgbClr val="082A36">
                  <a:tint val="75000"/>
                </a:srgbClr>
              </a:solidFill>
            </a:endParaRPr>
          </a:p>
        </p:txBody>
      </p:sp>
    </p:spTree>
    <p:extLst>
      <p:ext uri="{BB962C8B-B14F-4D97-AF65-F5344CB8AC3E}">
        <p14:creationId xmlns:p14="http://schemas.microsoft.com/office/powerpoint/2010/main" val="98209079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45"/>
            <a:ext cx="7772400" cy="1470025"/>
          </a:xfrm>
        </p:spPr>
        <p:txBody>
          <a:bodyPr/>
          <a:lstStyle/>
          <a:p>
            <a:r>
              <a:rPr lang="da-DK" smtClean="0"/>
              <a:t>Klik for at redigere i master</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i master</a:t>
            </a:r>
            <a:endParaRPr lang="da-DK"/>
          </a:p>
        </p:txBody>
      </p:sp>
      <p:sp>
        <p:nvSpPr>
          <p:cNvPr id="4" name="Pladsholder til dato 3"/>
          <p:cNvSpPr>
            <a:spLocks noGrp="1"/>
          </p:cNvSpPr>
          <p:nvPr>
            <p:ph type="dt" sz="half" idx="10"/>
          </p:nvPr>
        </p:nvSpPr>
        <p:spPr/>
        <p:txBody>
          <a:bodyPr/>
          <a:lstStyle/>
          <a:p>
            <a:fld id="{48B0876C-4FA7-4BA5-9176-1EF478BA38B0}" type="datetimeFigureOut">
              <a:rPr lang="da-DK">
                <a:solidFill>
                  <a:prstClr val="black">
                    <a:tint val="75000"/>
                  </a:prstClr>
                </a:solidFill>
              </a:rPr>
              <a:pPr/>
              <a:t>14-01-2020</a:t>
            </a:fld>
            <a:endParaRPr lang="da-DK">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a:solidFill>
                <a:prstClr val="black">
                  <a:tint val="75000"/>
                </a:prstClr>
              </a:solidFill>
            </a:endParaRPr>
          </a:p>
        </p:txBody>
      </p:sp>
      <p:sp>
        <p:nvSpPr>
          <p:cNvPr id="6" name="Pladsholder til diasnummer 5"/>
          <p:cNvSpPr>
            <a:spLocks noGrp="1"/>
          </p:cNvSpPr>
          <p:nvPr>
            <p:ph type="sldNum" sz="quarter" idx="12"/>
          </p:nvPr>
        </p:nvSpPr>
        <p:spPr/>
        <p:txBody>
          <a:bodyPr/>
          <a:lstStyle/>
          <a:p>
            <a:fld id="{DCAE552F-FDFA-4027-9D58-5E04EC46454A}" type="slidenum">
              <a:rPr lang="da-DK">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230967502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idx="1"/>
          </p:nvPr>
        </p:nvSpPr>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48B0876C-4FA7-4BA5-9176-1EF478BA38B0}" type="datetimeFigureOut">
              <a:rPr lang="da-DK">
                <a:solidFill>
                  <a:prstClr val="black">
                    <a:tint val="75000"/>
                  </a:prstClr>
                </a:solidFill>
              </a:rPr>
              <a:pPr/>
              <a:t>14-01-2020</a:t>
            </a:fld>
            <a:endParaRPr lang="da-DK">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a:solidFill>
                <a:prstClr val="black">
                  <a:tint val="75000"/>
                </a:prstClr>
              </a:solidFill>
            </a:endParaRPr>
          </a:p>
        </p:txBody>
      </p:sp>
      <p:sp>
        <p:nvSpPr>
          <p:cNvPr id="6" name="Pladsholder til diasnummer 5"/>
          <p:cNvSpPr>
            <a:spLocks noGrp="1"/>
          </p:cNvSpPr>
          <p:nvPr>
            <p:ph type="sldNum" sz="quarter" idx="12"/>
          </p:nvPr>
        </p:nvSpPr>
        <p:spPr/>
        <p:txBody>
          <a:bodyPr/>
          <a:lstStyle/>
          <a:p>
            <a:fld id="{DCAE552F-FDFA-4027-9D58-5E04EC46454A}" type="slidenum">
              <a:rPr lang="da-DK">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80951452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20"/>
            <a:ext cx="7772400" cy="1362075"/>
          </a:xfrm>
        </p:spPr>
        <p:txBody>
          <a:bodyPr anchor="t"/>
          <a:lstStyle>
            <a:lvl1pPr algn="l">
              <a:defRPr sz="4000" b="1" cap="all"/>
            </a:lvl1pPr>
          </a:lstStyle>
          <a:p>
            <a:r>
              <a:rPr lang="da-DK" smtClean="0"/>
              <a:t>Klik for at redigere i master</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i master</a:t>
            </a:r>
          </a:p>
        </p:txBody>
      </p:sp>
      <p:sp>
        <p:nvSpPr>
          <p:cNvPr id="4" name="Pladsholder til dato 3"/>
          <p:cNvSpPr>
            <a:spLocks noGrp="1"/>
          </p:cNvSpPr>
          <p:nvPr>
            <p:ph type="dt" sz="half" idx="10"/>
          </p:nvPr>
        </p:nvSpPr>
        <p:spPr/>
        <p:txBody>
          <a:bodyPr/>
          <a:lstStyle/>
          <a:p>
            <a:fld id="{48B0876C-4FA7-4BA5-9176-1EF478BA38B0}" type="datetimeFigureOut">
              <a:rPr lang="da-DK">
                <a:solidFill>
                  <a:prstClr val="black">
                    <a:tint val="75000"/>
                  </a:prstClr>
                </a:solidFill>
              </a:rPr>
              <a:pPr/>
              <a:t>14-01-2020</a:t>
            </a:fld>
            <a:endParaRPr lang="da-DK">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a:solidFill>
                <a:prstClr val="black">
                  <a:tint val="75000"/>
                </a:prstClr>
              </a:solidFill>
            </a:endParaRPr>
          </a:p>
        </p:txBody>
      </p:sp>
      <p:sp>
        <p:nvSpPr>
          <p:cNvPr id="6" name="Pladsholder til diasnummer 5"/>
          <p:cNvSpPr>
            <a:spLocks noGrp="1"/>
          </p:cNvSpPr>
          <p:nvPr>
            <p:ph type="sldNum" sz="quarter" idx="12"/>
          </p:nvPr>
        </p:nvSpPr>
        <p:spPr/>
        <p:txBody>
          <a:bodyPr/>
          <a:lstStyle/>
          <a:p>
            <a:fld id="{DCAE552F-FDFA-4027-9D58-5E04EC46454A}" type="slidenum">
              <a:rPr lang="da-DK">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228260234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48B0876C-4FA7-4BA5-9176-1EF478BA38B0}" type="datetimeFigureOut">
              <a:rPr lang="da-DK">
                <a:solidFill>
                  <a:prstClr val="black">
                    <a:tint val="75000"/>
                  </a:prstClr>
                </a:solidFill>
              </a:rPr>
              <a:pPr/>
              <a:t>14-01-2020</a:t>
            </a:fld>
            <a:endParaRPr lang="da-DK">
              <a:solidFill>
                <a:prstClr val="black">
                  <a:tint val="75000"/>
                </a:prstClr>
              </a:solidFill>
            </a:endParaRPr>
          </a:p>
        </p:txBody>
      </p:sp>
      <p:sp>
        <p:nvSpPr>
          <p:cNvPr id="6" name="Pladsholder til sidefod 5"/>
          <p:cNvSpPr>
            <a:spLocks noGrp="1"/>
          </p:cNvSpPr>
          <p:nvPr>
            <p:ph type="ftr" sz="quarter" idx="11"/>
          </p:nvPr>
        </p:nvSpPr>
        <p:spPr/>
        <p:txBody>
          <a:bodyPr/>
          <a:lstStyle/>
          <a:p>
            <a:endParaRPr lang="da-DK">
              <a:solidFill>
                <a:prstClr val="black">
                  <a:tint val="75000"/>
                </a:prstClr>
              </a:solidFill>
            </a:endParaRPr>
          </a:p>
        </p:txBody>
      </p:sp>
      <p:sp>
        <p:nvSpPr>
          <p:cNvPr id="7" name="Pladsholder til diasnummer 6"/>
          <p:cNvSpPr>
            <a:spLocks noGrp="1"/>
          </p:cNvSpPr>
          <p:nvPr>
            <p:ph type="sldNum" sz="quarter" idx="12"/>
          </p:nvPr>
        </p:nvSpPr>
        <p:spPr/>
        <p:txBody>
          <a:bodyPr/>
          <a:lstStyle/>
          <a:p>
            <a:fld id="{DCAE552F-FDFA-4027-9D58-5E04EC46454A}" type="slidenum">
              <a:rPr lang="da-DK">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190535907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3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6" name="Pladsholder til indhold 5"/>
          <p:cNvSpPr>
            <a:spLocks noGrp="1"/>
          </p:cNvSpPr>
          <p:nvPr>
            <p:ph sz="quarter" idx="4"/>
          </p:nvPr>
        </p:nvSpPr>
        <p:spPr>
          <a:xfrm>
            <a:off x="464503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48B0876C-4FA7-4BA5-9176-1EF478BA38B0}" type="datetimeFigureOut">
              <a:rPr lang="da-DK">
                <a:solidFill>
                  <a:prstClr val="black">
                    <a:tint val="75000"/>
                  </a:prstClr>
                </a:solidFill>
              </a:rPr>
              <a:pPr/>
              <a:t>14-01-2020</a:t>
            </a:fld>
            <a:endParaRPr lang="da-DK">
              <a:solidFill>
                <a:prstClr val="black">
                  <a:tint val="75000"/>
                </a:prstClr>
              </a:solidFill>
            </a:endParaRPr>
          </a:p>
        </p:txBody>
      </p:sp>
      <p:sp>
        <p:nvSpPr>
          <p:cNvPr id="8" name="Pladsholder til sidefod 7"/>
          <p:cNvSpPr>
            <a:spLocks noGrp="1"/>
          </p:cNvSpPr>
          <p:nvPr>
            <p:ph type="ftr" sz="quarter" idx="11"/>
          </p:nvPr>
        </p:nvSpPr>
        <p:spPr/>
        <p:txBody>
          <a:bodyPr/>
          <a:lstStyle/>
          <a:p>
            <a:endParaRPr lang="da-DK">
              <a:solidFill>
                <a:prstClr val="black">
                  <a:tint val="75000"/>
                </a:prstClr>
              </a:solidFill>
            </a:endParaRPr>
          </a:p>
        </p:txBody>
      </p:sp>
      <p:sp>
        <p:nvSpPr>
          <p:cNvPr id="9" name="Pladsholder til diasnummer 8"/>
          <p:cNvSpPr>
            <a:spLocks noGrp="1"/>
          </p:cNvSpPr>
          <p:nvPr>
            <p:ph type="sldNum" sz="quarter" idx="12"/>
          </p:nvPr>
        </p:nvSpPr>
        <p:spPr/>
        <p:txBody>
          <a:bodyPr/>
          <a:lstStyle/>
          <a:p>
            <a:fld id="{DCAE552F-FDFA-4027-9D58-5E04EC46454A}" type="slidenum">
              <a:rPr lang="da-DK">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481503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58"/>
            <a:ext cx="2057400" cy="5851525"/>
          </a:xfrm>
        </p:spPr>
        <p:txBody>
          <a:bodyPr vert="eaVert"/>
          <a:lstStyle/>
          <a:p>
            <a:r>
              <a:rPr lang="da-DK" smtClean="0"/>
              <a:t>Klik for at redigere i master</a:t>
            </a:r>
            <a:endParaRPr lang="da-DK"/>
          </a:p>
        </p:txBody>
      </p:sp>
      <p:sp>
        <p:nvSpPr>
          <p:cNvPr id="3" name="Pladsholder til lodret titel 2"/>
          <p:cNvSpPr>
            <a:spLocks noGrp="1"/>
          </p:cNvSpPr>
          <p:nvPr>
            <p:ph type="body" orient="vert" idx="1"/>
          </p:nvPr>
        </p:nvSpPr>
        <p:spPr>
          <a:xfrm>
            <a:off x="457200" y="274658"/>
            <a:ext cx="6019800" cy="5851525"/>
          </a:xfrm>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48B0876C-4FA7-4BA5-9176-1EF478BA38B0}" type="datetimeFigureOut">
              <a:rPr lang="da-DK" smtClean="0"/>
              <a:t>14-01-2020</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DCAE552F-FDFA-4027-9D58-5E04EC46454A}" type="slidenum">
              <a:rPr lang="da-DK" smtClean="0"/>
              <a:t>‹nr.›</a:t>
            </a:fld>
            <a:endParaRPr lang="da-DK"/>
          </a:p>
        </p:txBody>
      </p:sp>
    </p:spTree>
    <p:extLst>
      <p:ext uri="{BB962C8B-B14F-4D97-AF65-F5344CB8AC3E}">
        <p14:creationId xmlns:p14="http://schemas.microsoft.com/office/powerpoint/2010/main" val="36174874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dato 2"/>
          <p:cNvSpPr>
            <a:spLocks noGrp="1"/>
          </p:cNvSpPr>
          <p:nvPr>
            <p:ph type="dt" sz="half" idx="10"/>
          </p:nvPr>
        </p:nvSpPr>
        <p:spPr/>
        <p:txBody>
          <a:bodyPr/>
          <a:lstStyle/>
          <a:p>
            <a:fld id="{48B0876C-4FA7-4BA5-9176-1EF478BA38B0}" type="datetimeFigureOut">
              <a:rPr lang="da-DK">
                <a:solidFill>
                  <a:prstClr val="black">
                    <a:tint val="75000"/>
                  </a:prstClr>
                </a:solidFill>
              </a:rPr>
              <a:pPr/>
              <a:t>14-01-2020</a:t>
            </a:fld>
            <a:endParaRPr lang="da-DK">
              <a:solidFill>
                <a:prstClr val="black">
                  <a:tint val="75000"/>
                </a:prstClr>
              </a:solidFill>
            </a:endParaRPr>
          </a:p>
        </p:txBody>
      </p:sp>
      <p:sp>
        <p:nvSpPr>
          <p:cNvPr id="4" name="Pladsholder til sidefod 3"/>
          <p:cNvSpPr>
            <a:spLocks noGrp="1"/>
          </p:cNvSpPr>
          <p:nvPr>
            <p:ph type="ftr" sz="quarter" idx="11"/>
          </p:nvPr>
        </p:nvSpPr>
        <p:spPr/>
        <p:txBody>
          <a:bodyPr/>
          <a:lstStyle/>
          <a:p>
            <a:endParaRPr lang="da-DK">
              <a:solidFill>
                <a:prstClr val="black">
                  <a:tint val="75000"/>
                </a:prstClr>
              </a:solidFill>
            </a:endParaRPr>
          </a:p>
        </p:txBody>
      </p:sp>
      <p:sp>
        <p:nvSpPr>
          <p:cNvPr id="5" name="Pladsholder til diasnummer 4"/>
          <p:cNvSpPr>
            <a:spLocks noGrp="1"/>
          </p:cNvSpPr>
          <p:nvPr>
            <p:ph type="sldNum" sz="quarter" idx="12"/>
          </p:nvPr>
        </p:nvSpPr>
        <p:spPr/>
        <p:txBody>
          <a:bodyPr/>
          <a:lstStyle/>
          <a:p>
            <a:fld id="{DCAE552F-FDFA-4027-9D58-5E04EC46454A}" type="slidenum">
              <a:rPr lang="da-DK">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23563940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48B0876C-4FA7-4BA5-9176-1EF478BA38B0}" type="datetimeFigureOut">
              <a:rPr lang="da-DK">
                <a:solidFill>
                  <a:prstClr val="black">
                    <a:tint val="75000"/>
                  </a:prstClr>
                </a:solidFill>
              </a:rPr>
              <a:pPr/>
              <a:t>14-01-2020</a:t>
            </a:fld>
            <a:endParaRPr lang="da-DK">
              <a:solidFill>
                <a:prstClr val="black">
                  <a:tint val="75000"/>
                </a:prstClr>
              </a:solidFill>
            </a:endParaRPr>
          </a:p>
        </p:txBody>
      </p:sp>
      <p:sp>
        <p:nvSpPr>
          <p:cNvPr id="3" name="Pladsholder til sidefod 2"/>
          <p:cNvSpPr>
            <a:spLocks noGrp="1"/>
          </p:cNvSpPr>
          <p:nvPr>
            <p:ph type="ftr" sz="quarter" idx="11"/>
          </p:nvPr>
        </p:nvSpPr>
        <p:spPr/>
        <p:txBody>
          <a:bodyPr/>
          <a:lstStyle/>
          <a:p>
            <a:endParaRPr lang="da-DK">
              <a:solidFill>
                <a:prstClr val="black">
                  <a:tint val="75000"/>
                </a:prstClr>
              </a:solidFill>
            </a:endParaRPr>
          </a:p>
        </p:txBody>
      </p:sp>
      <p:sp>
        <p:nvSpPr>
          <p:cNvPr id="4" name="Pladsholder til diasnummer 3"/>
          <p:cNvSpPr>
            <a:spLocks noGrp="1"/>
          </p:cNvSpPr>
          <p:nvPr>
            <p:ph type="sldNum" sz="quarter" idx="12"/>
          </p:nvPr>
        </p:nvSpPr>
        <p:spPr/>
        <p:txBody>
          <a:bodyPr/>
          <a:lstStyle/>
          <a:p>
            <a:fld id="{DCAE552F-FDFA-4027-9D58-5E04EC46454A}" type="slidenum">
              <a:rPr lang="da-DK">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269383858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2" y="273050"/>
            <a:ext cx="3008313" cy="1162050"/>
          </a:xfrm>
        </p:spPr>
        <p:txBody>
          <a:bodyPr anchor="b"/>
          <a:lstStyle>
            <a:lvl1pPr algn="l">
              <a:defRPr sz="2000" b="1"/>
            </a:lvl1pPr>
          </a:lstStyle>
          <a:p>
            <a:r>
              <a:rPr lang="da-DK" smtClean="0"/>
              <a:t>Klik for at redigere i master</a:t>
            </a:r>
            <a:endParaRPr lang="da-DK"/>
          </a:p>
        </p:txBody>
      </p:sp>
      <p:sp>
        <p:nvSpPr>
          <p:cNvPr id="3" name="Pladsholder til indhold 2"/>
          <p:cNvSpPr>
            <a:spLocks noGrp="1"/>
          </p:cNvSpPr>
          <p:nvPr>
            <p:ph idx="1"/>
          </p:nvPr>
        </p:nvSpPr>
        <p:spPr>
          <a:xfrm>
            <a:off x="3575050" y="27307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i master</a:t>
            </a:r>
          </a:p>
        </p:txBody>
      </p:sp>
      <p:sp>
        <p:nvSpPr>
          <p:cNvPr id="5" name="Pladsholder til dato 4"/>
          <p:cNvSpPr>
            <a:spLocks noGrp="1"/>
          </p:cNvSpPr>
          <p:nvPr>
            <p:ph type="dt" sz="half" idx="10"/>
          </p:nvPr>
        </p:nvSpPr>
        <p:spPr/>
        <p:txBody>
          <a:bodyPr/>
          <a:lstStyle/>
          <a:p>
            <a:fld id="{48B0876C-4FA7-4BA5-9176-1EF478BA38B0}" type="datetimeFigureOut">
              <a:rPr lang="da-DK">
                <a:solidFill>
                  <a:prstClr val="black">
                    <a:tint val="75000"/>
                  </a:prstClr>
                </a:solidFill>
              </a:rPr>
              <a:pPr/>
              <a:t>14-01-2020</a:t>
            </a:fld>
            <a:endParaRPr lang="da-DK">
              <a:solidFill>
                <a:prstClr val="black">
                  <a:tint val="75000"/>
                </a:prstClr>
              </a:solidFill>
            </a:endParaRPr>
          </a:p>
        </p:txBody>
      </p:sp>
      <p:sp>
        <p:nvSpPr>
          <p:cNvPr id="6" name="Pladsholder til sidefod 5"/>
          <p:cNvSpPr>
            <a:spLocks noGrp="1"/>
          </p:cNvSpPr>
          <p:nvPr>
            <p:ph type="ftr" sz="quarter" idx="11"/>
          </p:nvPr>
        </p:nvSpPr>
        <p:spPr/>
        <p:txBody>
          <a:bodyPr/>
          <a:lstStyle/>
          <a:p>
            <a:endParaRPr lang="da-DK">
              <a:solidFill>
                <a:prstClr val="black">
                  <a:tint val="75000"/>
                </a:prstClr>
              </a:solidFill>
            </a:endParaRPr>
          </a:p>
        </p:txBody>
      </p:sp>
      <p:sp>
        <p:nvSpPr>
          <p:cNvPr id="7" name="Pladsholder til diasnummer 6"/>
          <p:cNvSpPr>
            <a:spLocks noGrp="1"/>
          </p:cNvSpPr>
          <p:nvPr>
            <p:ph type="sldNum" sz="quarter" idx="12"/>
          </p:nvPr>
        </p:nvSpPr>
        <p:spPr/>
        <p:txBody>
          <a:bodyPr/>
          <a:lstStyle/>
          <a:p>
            <a:fld id="{DCAE552F-FDFA-4027-9D58-5E04EC46454A}" type="slidenum">
              <a:rPr lang="da-DK">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261954216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i master</a:t>
            </a:r>
          </a:p>
        </p:txBody>
      </p:sp>
      <p:sp>
        <p:nvSpPr>
          <p:cNvPr id="5" name="Pladsholder til dato 4"/>
          <p:cNvSpPr>
            <a:spLocks noGrp="1"/>
          </p:cNvSpPr>
          <p:nvPr>
            <p:ph type="dt" sz="half" idx="10"/>
          </p:nvPr>
        </p:nvSpPr>
        <p:spPr/>
        <p:txBody>
          <a:bodyPr/>
          <a:lstStyle/>
          <a:p>
            <a:fld id="{48B0876C-4FA7-4BA5-9176-1EF478BA38B0}" type="datetimeFigureOut">
              <a:rPr lang="da-DK">
                <a:solidFill>
                  <a:prstClr val="black">
                    <a:tint val="75000"/>
                  </a:prstClr>
                </a:solidFill>
              </a:rPr>
              <a:pPr/>
              <a:t>14-01-2020</a:t>
            </a:fld>
            <a:endParaRPr lang="da-DK">
              <a:solidFill>
                <a:prstClr val="black">
                  <a:tint val="75000"/>
                </a:prstClr>
              </a:solidFill>
            </a:endParaRPr>
          </a:p>
        </p:txBody>
      </p:sp>
      <p:sp>
        <p:nvSpPr>
          <p:cNvPr id="6" name="Pladsholder til sidefod 5"/>
          <p:cNvSpPr>
            <a:spLocks noGrp="1"/>
          </p:cNvSpPr>
          <p:nvPr>
            <p:ph type="ftr" sz="quarter" idx="11"/>
          </p:nvPr>
        </p:nvSpPr>
        <p:spPr/>
        <p:txBody>
          <a:bodyPr/>
          <a:lstStyle/>
          <a:p>
            <a:endParaRPr lang="da-DK">
              <a:solidFill>
                <a:prstClr val="black">
                  <a:tint val="75000"/>
                </a:prstClr>
              </a:solidFill>
            </a:endParaRPr>
          </a:p>
        </p:txBody>
      </p:sp>
      <p:sp>
        <p:nvSpPr>
          <p:cNvPr id="7" name="Pladsholder til diasnummer 6"/>
          <p:cNvSpPr>
            <a:spLocks noGrp="1"/>
          </p:cNvSpPr>
          <p:nvPr>
            <p:ph type="sldNum" sz="quarter" idx="12"/>
          </p:nvPr>
        </p:nvSpPr>
        <p:spPr/>
        <p:txBody>
          <a:bodyPr/>
          <a:lstStyle/>
          <a:p>
            <a:fld id="{DCAE552F-FDFA-4027-9D58-5E04EC46454A}" type="slidenum">
              <a:rPr lang="da-DK">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39393264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48B0876C-4FA7-4BA5-9176-1EF478BA38B0}" type="datetimeFigureOut">
              <a:rPr lang="da-DK">
                <a:solidFill>
                  <a:prstClr val="black">
                    <a:tint val="75000"/>
                  </a:prstClr>
                </a:solidFill>
              </a:rPr>
              <a:pPr/>
              <a:t>14-01-2020</a:t>
            </a:fld>
            <a:endParaRPr lang="da-DK">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a:solidFill>
                <a:prstClr val="black">
                  <a:tint val="75000"/>
                </a:prstClr>
              </a:solidFill>
            </a:endParaRPr>
          </a:p>
        </p:txBody>
      </p:sp>
      <p:sp>
        <p:nvSpPr>
          <p:cNvPr id="6" name="Pladsholder til diasnummer 5"/>
          <p:cNvSpPr>
            <a:spLocks noGrp="1"/>
          </p:cNvSpPr>
          <p:nvPr>
            <p:ph type="sldNum" sz="quarter" idx="12"/>
          </p:nvPr>
        </p:nvSpPr>
        <p:spPr/>
        <p:txBody>
          <a:bodyPr/>
          <a:lstStyle/>
          <a:p>
            <a:fld id="{DCAE552F-FDFA-4027-9D58-5E04EC46454A}" type="slidenum">
              <a:rPr lang="da-DK">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43604104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58"/>
            <a:ext cx="2057400" cy="5851525"/>
          </a:xfrm>
        </p:spPr>
        <p:txBody>
          <a:bodyPr vert="eaVert"/>
          <a:lstStyle/>
          <a:p>
            <a:r>
              <a:rPr lang="da-DK" smtClean="0"/>
              <a:t>Klik for at redigere i master</a:t>
            </a:r>
            <a:endParaRPr lang="da-DK"/>
          </a:p>
        </p:txBody>
      </p:sp>
      <p:sp>
        <p:nvSpPr>
          <p:cNvPr id="3" name="Pladsholder til lodret titel 2"/>
          <p:cNvSpPr>
            <a:spLocks noGrp="1"/>
          </p:cNvSpPr>
          <p:nvPr>
            <p:ph type="body" orient="vert" idx="1"/>
          </p:nvPr>
        </p:nvSpPr>
        <p:spPr>
          <a:xfrm>
            <a:off x="457200" y="274658"/>
            <a:ext cx="6019800" cy="5851525"/>
          </a:xfrm>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48B0876C-4FA7-4BA5-9176-1EF478BA38B0}" type="datetimeFigureOut">
              <a:rPr lang="da-DK">
                <a:solidFill>
                  <a:prstClr val="black">
                    <a:tint val="75000"/>
                  </a:prstClr>
                </a:solidFill>
              </a:rPr>
              <a:pPr/>
              <a:t>14-01-2020</a:t>
            </a:fld>
            <a:endParaRPr lang="da-DK">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a:solidFill>
                <a:prstClr val="black">
                  <a:tint val="75000"/>
                </a:prstClr>
              </a:solidFill>
            </a:endParaRPr>
          </a:p>
        </p:txBody>
      </p:sp>
      <p:sp>
        <p:nvSpPr>
          <p:cNvPr id="6" name="Pladsholder til diasnummer 5"/>
          <p:cNvSpPr>
            <a:spLocks noGrp="1"/>
          </p:cNvSpPr>
          <p:nvPr>
            <p:ph type="sldNum" sz="quarter" idx="12"/>
          </p:nvPr>
        </p:nvSpPr>
        <p:spPr/>
        <p:txBody>
          <a:bodyPr/>
          <a:lstStyle/>
          <a:p>
            <a:fld id="{DCAE552F-FDFA-4027-9D58-5E04EC46454A}" type="slidenum">
              <a:rPr lang="da-DK">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415183232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7"/>
            <a:ext cx="7772400" cy="1470025"/>
          </a:xfrm>
        </p:spPr>
        <p:txBody>
          <a:bodyPr/>
          <a:lstStyle/>
          <a:p>
            <a:r>
              <a:rPr lang="da-DK"/>
              <a:t>Klik for at redigere i master</a:t>
            </a:r>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i master</a:t>
            </a:r>
          </a:p>
        </p:txBody>
      </p:sp>
      <p:sp>
        <p:nvSpPr>
          <p:cNvPr id="4" name="Pladsholder til dato 3"/>
          <p:cNvSpPr>
            <a:spLocks noGrp="1"/>
          </p:cNvSpPr>
          <p:nvPr>
            <p:ph type="dt" sz="half" idx="10"/>
          </p:nvPr>
        </p:nvSpPr>
        <p:spPr/>
        <p:txBody>
          <a:bodyPr/>
          <a:lstStyle/>
          <a:p>
            <a:fld id="{97149AE1-47A7-4970-BDED-AD4DE75E76F8}" type="datetime1">
              <a:rPr lang="da-DK" smtClean="0">
                <a:solidFill>
                  <a:prstClr val="black">
                    <a:tint val="75000"/>
                  </a:prstClr>
                </a:solidFill>
              </a:rPr>
              <a:pPr/>
              <a:t>14-01-2020</a:t>
            </a:fld>
            <a:endParaRPr lang="da-DK">
              <a:solidFill>
                <a:prstClr val="black">
                  <a:tint val="75000"/>
                </a:prstClr>
              </a:solidFill>
            </a:endParaRPr>
          </a:p>
        </p:txBody>
      </p:sp>
      <p:sp>
        <p:nvSpPr>
          <p:cNvPr id="5" name="Pladsholder til sidefod 4"/>
          <p:cNvSpPr>
            <a:spLocks noGrp="1"/>
          </p:cNvSpPr>
          <p:nvPr>
            <p:ph type="ftr" sz="quarter" idx="11"/>
          </p:nvPr>
        </p:nvSpPr>
        <p:spPr/>
        <p:txBody>
          <a:bodyPr/>
          <a:lstStyle/>
          <a:p>
            <a:r>
              <a:rPr lang="da-DK">
                <a:solidFill>
                  <a:prstClr val="black">
                    <a:tint val="75000"/>
                  </a:prstClr>
                </a:solidFill>
              </a:rPr>
              <a:t>Grundlæggende sagsbehandling</a:t>
            </a:r>
          </a:p>
        </p:txBody>
      </p:sp>
      <p:sp>
        <p:nvSpPr>
          <p:cNvPr id="6" name="Pladsholder til diasnummer 5"/>
          <p:cNvSpPr>
            <a:spLocks noGrp="1"/>
          </p:cNvSpPr>
          <p:nvPr>
            <p:ph type="sldNum" sz="quarter" idx="12"/>
          </p:nvPr>
        </p:nvSpPr>
        <p:spPr/>
        <p:txBody>
          <a:bodyPr/>
          <a:lstStyle/>
          <a:p>
            <a:fld id="{1D365153-80F3-42C0-BCD1-5A57B992E103}"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138813862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A92F38E8-5115-4721-BED9-E8DC084908AD}" type="datetime1">
              <a:rPr lang="da-DK" smtClean="0">
                <a:solidFill>
                  <a:prstClr val="black">
                    <a:tint val="75000"/>
                  </a:prstClr>
                </a:solidFill>
              </a:rPr>
              <a:pPr/>
              <a:t>14-01-2020</a:t>
            </a:fld>
            <a:endParaRPr lang="da-DK">
              <a:solidFill>
                <a:prstClr val="black">
                  <a:tint val="75000"/>
                </a:prstClr>
              </a:solidFill>
            </a:endParaRPr>
          </a:p>
        </p:txBody>
      </p:sp>
      <p:sp>
        <p:nvSpPr>
          <p:cNvPr id="5" name="Pladsholder til sidefod 4"/>
          <p:cNvSpPr>
            <a:spLocks noGrp="1"/>
          </p:cNvSpPr>
          <p:nvPr>
            <p:ph type="ftr" sz="quarter" idx="11"/>
          </p:nvPr>
        </p:nvSpPr>
        <p:spPr/>
        <p:txBody>
          <a:bodyPr/>
          <a:lstStyle/>
          <a:p>
            <a:r>
              <a:rPr lang="da-DK">
                <a:solidFill>
                  <a:prstClr val="black">
                    <a:tint val="75000"/>
                  </a:prstClr>
                </a:solidFill>
              </a:rPr>
              <a:t>Grundlæggende sagsbehandling</a:t>
            </a:r>
          </a:p>
        </p:txBody>
      </p:sp>
      <p:sp>
        <p:nvSpPr>
          <p:cNvPr id="6" name="Pladsholder til diasnummer 5"/>
          <p:cNvSpPr>
            <a:spLocks noGrp="1"/>
          </p:cNvSpPr>
          <p:nvPr>
            <p:ph type="sldNum" sz="quarter" idx="12"/>
          </p:nvPr>
        </p:nvSpPr>
        <p:spPr/>
        <p:txBody>
          <a:bodyPr/>
          <a:lstStyle/>
          <a:p>
            <a:fld id="{1D365153-80F3-42C0-BCD1-5A57B992E103}"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124294771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2"/>
            <a:ext cx="7772400" cy="1362075"/>
          </a:xfrm>
        </p:spPr>
        <p:txBody>
          <a:bodyPr anchor="t"/>
          <a:lstStyle>
            <a:lvl1pPr algn="l">
              <a:defRPr sz="4000" b="1" cap="all"/>
            </a:lvl1pPr>
          </a:lstStyle>
          <a:p>
            <a:r>
              <a:rPr lang="da-DK"/>
              <a:t>Klik for at redigere i master</a:t>
            </a:r>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i master</a:t>
            </a:r>
          </a:p>
        </p:txBody>
      </p:sp>
      <p:sp>
        <p:nvSpPr>
          <p:cNvPr id="4" name="Pladsholder til dato 3"/>
          <p:cNvSpPr>
            <a:spLocks noGrp="1"/>
          </p:cNvSpPr>
          <p:nvPr>
            <p:ph type="dt" sz="half" idx="10"/>
          </p:nvPr>
        </p:nvSpPr>
        <p:spPr/>
        <p:txBody>
          <a:bodyPr/>
          <a:lstStyle/>
          <a:p>
            <a:fld id="{AC7687AE-B69F-453A-A9AF-0E0F265463AC}" type="datetime1">
              <a:rPr lang="da-DK" smtClean="0">
                <a:solidFill>
                  <a:prstClr val="black">
                    <a:tint val="75000"/>
                  </a:prstClr>
                </a:solidFill>
              </a:rPr>
              <a:pPr/>
              <a:t>14-01-2020</a:t>
            </a:fld>
            <a:endParaRPr lang="da-DK">
              <a:solidFill>
                <a:prstClr val="black">
                  <a:tint val="75000"/>
                </a:prstClr>
              </a:solidFill>
            </a:endParaRPr>
          </a:p>
        </p:txBody>
      </p:sp>
      <p:sp>
        <p:nvSpPr>
          <p:cNvPr id="5" name="Pladsholder til sidefod 4"/>
          <p:cNvSpPr>
            <a:spLocks noGrp="1"/>
          </p:cNvSpPr>
          <p:nvPr>
            <p:ph type="ftr" sz="quarter" idx="11"/>
          </p:nvPr>
        </p:nvSpPr>
        <p:spPr/>
        <p:txBody>
          <a:bodyPr/>
          <a:lstStyle/>
          <a:p>
            <a:r>
              <a:rPr lang="da-DK">
                <a:solidFill>
                  <a:prstClr val="black">
                    <a:tint val="75000"/>
                  </a:prstClr>
                </a:solidFill>
              </a:rPr>
              <a:t>Grundlæggende sagsbehandling</a:t>
            </a:r>
          </a:p>
        </p:txBody>
      </p:sp>
      <p:sp>
        <p:nvSpPr>
          <p:cNvPr id="6" name="Pladsholder til diasnummer 5"/>
          <p:cNvSpPr>
            <a:spLocks noGrp="1"/>
          </p:cNvSpPr>
          <p:nvPr>
            <p:ph type="sldNum" sz="quarter" idx="12"/>
          </p:nvPr>
        </p:nvSpPr>
        <p:spPr/>
        <p:txBody>
          <a:bodyPr/>
          <a:lstStyle/>
          <a:p>
            <a:fld id="{1D365153-80F3-42C0-BCD1-5A57B992E103}"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75029676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fld id="{466AB896-CDE2-442F-8156-B1C8BBC32D57}" type="datetime1">
              <a:rPr lang="da-DK" smtClean="0">
                <a:solidFill>
                  <a:prstClr val="black">
                    <a:tint val="75000"/>
                  </a:prstClr>
                </a:solidFill>
              </a:rPr>
              <a:pPr/>
              <a:t>14-01-2020</a:t>
            </a:fld>
            <a:endParaRPr lang="da-DK">
              <a:solidFill>
                <a:prstClr val="black">
                  <a:tint val="75000"/>
                </a:prstClr>
              </a:solidFill>
            </a:endParaRPr>
          </a:p>
        </p:txBody>
      </p:sp>
      <p:sp>
        <p:nvSpPr>
          <p:cNvPr id="6" name="Pladsholder til sidefod 5"/>
          <p:cNvSpPr>
            <a:spLocks noGrp="1"/>
          </p:cNvSpPr>
          <p:nvPr>
            <p:ph type="ftr" sz="quarter" idx="11"/>
          </p:nvPr>
        </p:nvSpPr>
        <p:spPr/>
        <p:txBody>
          <a:bodyPr/>
          <a:lstStyle/>
          <a:p>
            <a:r>
              <a:rPr lang="da-DK">
                <a:solidFill>
                  <a:prstClr val="black">
                    <a:tint val="75000"/>
                  </a:prstClr>
                </a:solidFill>
              </a:rPr>
              <a:t>Grundlæggende sagsbehandling</a:t>
            </a:r>
          </a:p>
        </p:txBody>
      </p:sp>
      <p:sp>
        <p:nvSpPr>
          <p:cNvPr id="7" name="Pladsholder til diasnummer 6"/>
          <p:cNvSpPr>
            <a:spLocks noGrp="1"/>
          </p:cNvSpPr>
          <p:nvPr>
            <p:ph type="sldNum" sz="quarter" idx="12"/>
          </p:nvPr>
        </p:nvSpPr>
        <p:spPr/>
        <p:txBody>
          <a:bodyPr/>
          <a:lstStyle/>
          <a:p>
            <a:fld id="{1D365153-80F3-42C0-BCD1-5A57B992E103}"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22941677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pic>
        <p:nvPicPr>
          <p:cNvPr id="4" name="Picture 8" descr="Logo_trademark_green"/>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r="50000"/>
          <a:stretch>
            <a:fillRect/>
          </a:stretch>
        </p:blipFill>
        <p:spPr bwMode="auto">
          <a:xfrm>
            <a:off x="6961188" y="909638"/>
            <a:ext cx="2182812"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Logotype_only_green"/>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19200" y="1135063"/>
            <a:ext cx="24384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3"/>
          <p:cNvSpPr>
            <a:spLocks noGrp="1" noChangeArrowheads="1"/>
          </p:cNvSpPr>
          <p:nvPr>
            <p:ph type="ctrTitle"/>
          </p:nvPr>
        </p:nvSpPr>
        <p:spPr>
          <a:xfrm>
            <a:off x="1143000" y="3733800"/>
            <a:ext cx="5334000" cy="1066800"/>
          </a:xfrm>
        </p:spPr>
        <p:txBody>
          <a:bodyPr anchor="b"/>
          <a:lstStyle>
            <a:lvl1pPr>
              <a:defRPr>
                <a:solidFill>
                  <a:schemeClr val="bg1"/>
                </a:solidFill>
              </a:defRPr>
            </a:lvl1pPr>
          </a:lstStyle>
          <a:p>
            <a:pPr lvl="0"/>
            <a:r>
              <a:rPr lang="da-DK" noProof="0"/>
              <a:t>Klik for at redigere i master</a:t>
            </a:r>
            <a:endParaRPr lang="en-US" noProof="0"/>
          </a:p>
        </p:txBody>
      </p:sp>
      <p:sp>
        <p:nvSpPr>
          <p:cNvPr id="9220" name="Rectangle 4"/>
          <p:cNvSpPr>
            <a:spLocks noGrp="1" noChangeArrowheads="1"/>
          </p:cNvSpPr>
          <p:nvPr>
            <p:ph type="subTitle" idx="1"/>
          </p:nvPr>
        </p:nvSpPr>
        <p:spPr>
          <a:xfrm>
            <a:off x="1143000" y="4800600"/>
            <a:ext cx="5257800" cy="762000"/>
          </a:xfrm>
        </p:spPr>
        <p:txBody>
          <a:bodyPr/>
          <a:lstStyle>
            <a:lvl1pPr>
              <a:lnSpc>
                <a:spcPct val="120000"/>
              </a:lnSpc>
              <a:spcBef>
                <a:spcPct val="0"/>
              </a:spcBef>
              <a:defRPr sz="1800">
                <a:solidFill>
                  <a:schemeClr val="bg1"/>
                </a:solidFill>
                <a:latin typeface="Klavika Light" pitchFamily="1" charset="0"/>
              </a:defRPr>
            </a:lvl1pPr>
          </a:lstStyle>
          <a:p>
            <a:pPr lvl="0"/>
            <a:r>
              <a:rPr lang="da-DK" noProof="0"/>
              <a:t>Klik for at redigere undertiteltypografien i masteren</a:t>
            </a:r>
            <a:endParaRPr lang="en-US" noProof="0"/>
          </a:p>
        </p:txBody>
      </p:sp>
    </p:spTree>
    <p:extLst>
      <p:ext uri="{BB962C8B-B14F-4D97-AF65-F5344CB8AC3E}">
        <p14:creationId xmlns:p14="http://schemas.microsoft.com/office/powerpoint/2010/main" val="317374065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a:t>Klik for at redigere i master</a:t>
            </a:r>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6" name="Pladsholder til indhold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fld id="{B902ACA1-03A7-4B08-A93E-00CA2B869D26}" type="datetime1">
              <a:rPr lang="da-DK" smtClean="0">
                <a:solidFill>
                  <a:prstClr val="black">
                    <a:tint val="75000"/>
                  </a:prstClr>
                </a:solidFill>
              </a:rPr>
              <a:pPr/>
              <a:t>14-01-2020</a:t>
            </a:fld>
            <a:endParaRPr lang="da-DK">
              <a:solidFill>
                <a:prstClr val="black">
                  <a:tint val="75000"/>
                </a:prstClr>
              </a:solidFill>
            </a:endParaRPr>
          </a:p>
        </p:txBody>
      </p:sp>
      <p:sp>
        <p:nvSpPr>
          <p:cNvPr id="8" name="Pladsholder til sidefod 7"/>
          <p:cNvSpPr>
            <a:spLocks noGrp="1"/>
          </p:cNvSpPr>
          <p:nvPr>
            <p:ph type="ftr" sz="quarter" idx="11"/>
          </p:nvPr>
        </p:nvSpPr>
        <p:spPr/>
        <p:txBody>
          <a:bodyPr/>
          <a:lstStyle/>
          <a:p>
            <a:r>
              <a:rPr lang="da-DK">
                <a:solidFill>
                  <a:prstClr val="black">
                    <a:tint val="75000"/>
                  </a:prstClr>
                </a:solidFill>
              </a:rPr>
              <a:t>Grundlæggende sagsbehandling</a:t>
            </a:r>
          </a:p>
        </p:txBody>
      </p:sp>
      <p:sp>
        <p:nvSpPr>
          <p:cNvPr id="9" name="Pladsholder til diasnummer 8"/>
          <p:cNvSpPr>
            <a:spLocks noGrp="1"/>
          </p:cNvSpPr>
          <p:nvPr>
            <p:ph type="sldNum" sz="quarter" idx="12"/>
          </p:nvPr>
        </p:nvSpPr>
        <p:spPr/>
        <p:txBody>
          <a:bodyPr/>
          <a:lstStyle/>
          <a:p>
            <a:fld id="{1D365153-80F3-42C0-BCD1-5A57B992E103}"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320991177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dato 2"/>
          <p:cNvSpPr>
            <a:spLocks noGrp="1"/>
          </p:cNvSpPr>
          <p:nvPr>
            <p:ph type="dt" sz="half" idx="10"/>
          </p:nvPr>
        </p:nvSpPr>
        <p:spPr/>
        <p:txBody>
          <a:bodyPr/>
          <a:lstStyle/>
          <a:p>
            <a:fld id="{2428F2CB-9BAF-4C03-BA39-83B78D24072C}" type="datetime1">
              <a:rPr lang="da-DK" smtClean="0">
                <a:solidFill>
                  <a:prstClr val="black">
                    <a:tint val="75000"/>
                  </a:prstClr>
                </a:solidFill>
              </a:rPr>
              <a:pPr/>
              <a:t>14-01-2020</a:t>
            </a:fld>
            <a:endParaRPr lang="da-DK">
              <a:solidFill>
                <a:prstClr val="black">
                  <a:tint val="75000"/>
                </a:prstClr>
              </a:solidFill>
            </a:endParaRPr>
          </a:p>
        </p:txBody>
      </p:sp>
      <p:sp>
        <p:nvSpPr>
          <p:cNvPr id="4" name="Pladsholder til sidefod 3"/>
          <p:cNvSpPr>
            <a:spLocks noGrp="1"/>
          </p:cNvSpPr>
          <p:nvPr>
            <p:ph type="ftr" sz="quarter" idx="11"/>
          </p:nvPr>
        </p:nvSpPr>
        <p:spPr/>
        <p:txBody>
          <a:bodyPr/>
          <a:lstStyle/>
          <a:p>
            <a:r>
              <a:rPr lang="da-DK">
                <a:solidFill>
                  <a:prstClr val="black">
                    <a:tint val="75000"/>
                  </a:prstClr>
                </a:solidFill>
              </a:rPr>
              <a:t>Grundlæggende sagsbehandling</a:t>
            </a:r>
          </a:p>
        </p:txBody>
      </p:sp>
      <p:sp>
        <p:nvSpPr>
          <p:cNvPr id="5" name="Pladsholder til diasnummer 4"/>
          <p:cNvSpPr>
            <a:spLocks noGrp="1"/>
          </p:cNvSpPr>
          <p:nvPr>
            <p:ph type="sldNum" sz="quarter" idx="12"/>
          </p:nvPr>
        </p:nvSpPr>
        <p:spPr/>
        <p:txBody>
          <a:bodyPr/>
          <a:lstStyle/>
          <a:p>
            <a:fld id="{1D365153-80F3-42C0-BCD1-5A57B992E103}"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413586564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2661EF97-E474-4573-A8F6-22673667339B}" type="datetime1">
              <a:rPr lang="da-DK" smtClean="0">
                <a:solidFill>
                  <a:prstClr val="black">
                    <a:tint val="75000"/>
                  </a:prstClr>
                </a:solidFill>
              </a:rPr>
              <a:pPr/>
              <a:t>14-01-2020</a:t>
            </a:fld>
            <a:endParaRPr lang="da-DK">
              <a:solidFill>
                <a:prstClr val="black">
                  <a:tint val="75000"/>
                </a:prstClr>
              </a:solidFill>
            </a:endParaRPr>
          </a:p>
        </p:txBody>
      </p:sp>
      <p:sp>
        <p:nvSpPr>
          <p:cNvPr id="3" name="Pladsholder til sidefod 2"/>
          <p:cNvSpPr>
            <a:spLocks noGrp="1"/>
          </p:cNvSpPr>
          <p:nvPr>
            <p:ph type="ftr" sz="quarter" idx="11"/>
          </p:nvPr>
        </p:nvSpPr>
        <p:spPr/>
        <p:txBody>
          <a:bodyPr/>
          <a:lstStyle/>
          <a:p>
            <a:r>
              <a:rPr lang="da-DK">
                <a:solidFill>
                  <a:prstClr val="black">
                    <a:tint val="75000"/>
                  </a:prstClr>
                </a:solidFill>
              </a:rPr>
              <a:t>Grundlæggende sagsbehandling</a:t>
            </a:r>
          </a:p>
        </p:txBody>
      </p:sp>
      <p:sp>
        <p:nvSpPr>
          <p:cNvPr id="4" name="Pladsholder til diasnummer 3"/>
          <p:cNvSpPr>
            <a:spLocks noGrp="1"/>
          </p:cNvSpPr>
          <p:nvPr>
            <p:ph type="sldNum" sz="quarter" idx="12"/>
          </p:nvPr>
        </p:nvSpPr>
        <p:spPr/>
        <p:txBody>
          <a:bodyPr/>
          <a:lstStyle/>
          <a:p>
            <a:fld id="{1D365153-80F3-42C0-BCD1-5A57B992E103}"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196256442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1" y="273050"/>
            <a:ext cx="3008313" cy="1162050"/>
          </a:xfrm>
        </p:spPr>
        <p:txBody>
          <a:bodyPr anchor="b"/>
          <a:lstStyle>
            <a:lvl1pPr algn="l">
              <a:defRPr sz="2000" b="1"/>
            </a:lvl1pPr>
          </a:lstStyle>
          <a:p>
            <a:r>
              <a:rPr lang="da-DK"/>
              <a:t>Klik for at redigere i master</a:t>
            </a:r>
          </a:p>
        </p:txBody>
      </p:sp>
      <p:sp>
        <p:nvSpPr>
          <p:cNvPr id="3" name="Pladsholder til indhold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i master</a:t>
            </a:r>
          </a:p>
        </p:txBody>
      </p:sp>
      <p:sp>
        <p:nvSpPr>
          <p:cNvPr id="5" name="Pladsholder til dato 4"/>
          <p:cNvSpPr>
            <a:spLocks noGrp="1"/>
          </p:cNvSpPr>
          <p:nvPr>
            <p:ph type="dt" sz="half" idx="10"/>
          </p:nvPr>
        </p:nvSpPr>
        <p:spPr/>
        <p:txBody>
          <a:bodyPr/>
          <a:lstStyle/>
          <a:p>
            <a:fld id="{B11BA374-33E8-49CD-BE2C-304F251545F0}" type="datetime1">
              <a:rPr lang="da-DK" smtClean="0">
                <a:solidFill>
                  <a:prstClr val="black">
                    <a:tint val="75000"/>
                  </a:prstClr>
                </a:solidFill>
              </a:rPr>
              <a:pPr/>
              <a:t>14-01-2020</a:t>
            </a:fld>
            <a:endParaRPr lang="da-DK">
              <a:solidFill>
                <a:prstClr val="black">
                  <a:tint val="75000"/>
                </a:prstClr>
              </a:solidFill>
            </a:endParaRPr>
          </a:p>
        </p:txBody>
      </p:sp>
      <p:sp>
        <p:nvSpPr>
          <p:cNvPr id="6" name="Pladsholder til sidefod 5"/>
          <p:cNvSpPr>
            <a:spLocks noGrp="1"/>
          </p:cNvSpPr>
          <p:nvPr>
            <p:ph type="ftr" sz="quarter" idx="11"/>
          </p:nvPr>
        </p:nvSpPr>
        <p:spPr/>
        <p:txBody>
          <a:bodyPr/>
          <a:lstStyle/>
          <a:p>
            <a:r>
              <a:rPr lang="da-DK">
                <a:solidFill>
                  <a:prstClr val="black">
                    <a:tint val="75000"/>
                  </a:prstClr>
                </a:solidFill>
              </a:rPr>
              <a:t>Grundlæggende sagsbehandling</a:t>
            </a:r>
          </a:p>
        </p:txBody>
      </p:sp>
      <p:sp>
        <p:nvSpPr>
          <p:cNvPr id="7" name="Pladsholder til diasnummer 6"/>
          <p:cNvSpPr>
            <a:spLocks noGrp="1"/>
          </p:cNvSpPr>
          <p:nvPr>
            <p:ph type="sldNum" sz="quarter" idx="12"/>
          </p:nvPr>
        </p:nvSpPr>
        <p:spPr/>
        <p:txBody>
          <a:bodyPr/>
          <a:lstStyle/>
          <a:p>
            <a:fld id="{1D365153-80F3-42C0-BCD1-5A57B992E103}"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220391457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a:t>Klik for at redigere i master</a:t>
            </a:r>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i master</a:t>
            </a:r>
          </a:p>
        </p:txBody>
      </p:sp>
      <p:sp>
        <p:nvSpPr>
          <p:cNvPr id="5" name="Pladsholder til dato 4"/>
          <p:cNvSpPr>
            <a:spLocks noGrp="1"/>
          </p:cNvSpPr>
          <p:nvPr>
            <p:ph type="dt" sz="half" idx="10"/>
          </p:nvPr>
        </p:nvSpPr>
        <p:spPr/>
        <p:txBody>
          <a:bodyPr/>
          <a:lstStyle/>
          <a:p>
            <a:fld id="{9779B80A-F7A9-4296-96C8-497957D37159}" type="datetime1">
              <a:rPr lang="da-DK" smtClean="0">
                <a:solidFill>
                  <a:prstClr val="black">
                    <a:tint val="75000"/>
                  </a:prstClr>
                </a:solidFill>
              </a:rPr>
              <a:pPr/>
              <a:t>14-01-2020</a:t>
            </a:fld>
            <a:endParaRPr lang="da-DK">
              <a:solidFill>
                <a:prstClr val="black">
                  <a:tint val="75000"/>
                </a:prstClr>
              </a:solidFill>
            </a:endParaRPr>
          </a:p>
        </p:txBody>
      </p:sp>
      <p:sp>
        <p:nvSpPr>
          <p:cNvPr id="6" name="Pladsholder til sidefod 5"/>
          <p:cNvSpPr>
            <a:spLocks noGrp="1"/>
          </p:cNvSpPr>
          <p:nvPr>
            <p:ph type="ftr" sz="quarter" idx="11"/>
          </p:nvPr>
        </p:nvSpPr>
        <p:spPr/>
        <p:txBody>
          <a:bodyPr/>
          <a:lstStyle/>
          <a:p>
            <a:r>
              <a:rPr lang="da-DK">
                <a:solidFill>
                  <a:prstClr val="black">
                    <a:tint val="75000"/>
                  </a:prstClr>
                </a:solidFill>
              </a:rPr>
              <a:t>Grundlæggende sagsbehandling</a:t>
            </a:r>
          </a:p>
        </p:txBody>
      </p:sp>
      <p:sp>
        <p:nvSpPr>
          <p:cNvPr id="7" name="Pladsholder til diasnummer 6"/>
          <p:cNvSpPr>
            <a:spLocks noGrp="1"/>
          </p:cNvSpPr>
          <p:nvPr>
            <p:ph type="sldNum" sz="quarter" idx="12"/>
          </p:nvPr>
        </p:nvSpPr>
        <p:spPr/>
        <p:txBody>
          <a:bodyPr/>
          <a:lstStyle/>
          <a:p>
            <a:fld id="{1D365153-80F3-42C0-BCD1-5A57B992E103}"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233373760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lodret titel 2"/>
          <p:cNvSpPr>
            <a:spLocks noGrp="1"/>
          </p:cNvSpPr>
          <p:nvPr>
            <p:ph type="body" orient="vert" idx="1"/>
          </p:nvPr>
        </p:nvSpPr>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462B0CE8-2386-410F-B955-917101786A28}" type="datetime1">
              <a:rPr lang="da-DK" smtClean="0">
                <a:solidFill>
                  <a:prstClr val="black">
                    <a:tint val="75000"/>
                  </a:prstClr>
                </a:solidFill>
              </a:rPr>
              <a:pPr/>
              <a:t>14-01-2020</a:t>
            </a:fld>
            <a:endParaRPr lang="da-DK">
              <a:solidFill>
                <a:prstClr val="black">
                  <a:tint val="75000"/>
                </a:prstClr>
              </a:solidFill>
            </a:endParaRPr>
          </a:p>
        </p:txBody>
      </p:sp>
      <p:sp>
        <p:nvSpPr>
          <p:cNvPr id="5" name="Pladsholder til sidefod 4"/>
          <p:cNvSpPr>
            <a:spLocks noGrp="1"/>
          </p:cNvSpPr>
          <p:nvPr>
            <p:ph type="ftr" sz="quarter" idx="11"/>
          </p:nvPr>
        </p:nvSpPr>
        <p:spPr/>
        <p:txBody>
          <a:bodyPr/>
          <a:lstStyle/>
          <a:p>
            <a:r>
              <a:rPr lang="da-DK">
                <a:solidFill>
                  <a:prstClr val="black">
                    <a:tint val="75000"/>
                  </a:prstClr>
                </a:solidFill>
              </a:rPr>
              <a:t>Grundlæggende sagsbehandling</a:t>
            </a:r>
          </a:p>
        </p:txBody>
      </p:sp>
      <p:sp>
        <p:nvSpPr>
          <p:cNvPr id="6" name="Pladsholder til diasnummer 5"/>
          <p:cNvSpPr>
            <a:spLocks noGrp="1"/>
          </p:cNvSpPr>
          <p:nvPr>
            <p:ph type="sldNum" sz="quarter" idx="12"/>
          </p:nvPr>
        </p:nvSpPr>
        <p:spPr/>
        <p:txBody>
          <a:bodyPr/>
          <a:lstStyle/>
          <a:p>
            <a:fld id="{1D365153-80F3-42C0-BCD1-5A57B992E103}"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102326964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40"/>
            <a:ext cx="2057400" cy="5851525"/>
          </a:xfrm>
        </p:spPr>
        <p:txBody>
          <a:bodyPr vert="eaVert"/>
          <a:lstStyle/>
          <a:p>
            <a:r>
              <a:rPr lang="da-DK"/>
              <a:t>Klik for at redigere i master</a:t>
            </a:r>
          </a:p>
        </p:txBody>
      </p:sp>
      <p:sp>
        <p:nvSpPr>
          <p:cNvPr id="3" name="Pladsholder til lodret titel 2"/>
          <p:cNvSpPr>
            <a:spLocks noGrp="1"/>
          </p:cNvSpPr>
          <p:nvPr>
            <p:ph type="body" orient="vert" idx="1"/>
          </p:nvPr>
        </p:nvSpPr>
        <p:spPr>
          <a:xfrm>
            <a:off x="457200" y="274640"/>
            <a:ext cx="6019800" cy="5851525"/>
          </a:xfrm>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E10C08F9-AFE7-4CF8-A7FE-4D5333040C8E}" type="datetime1">
              <a:rPr lang="da-DK" smtClean="0">
                <a:solidFill>
                  <a:prstClr val="black">
                    <a:tint val="75000"/>
                  </a:prstClr>
                </a:solidFill>
              </a:rPr>
              <a:pPr/>
              <a:t>14-01-2020</a:t>
            </a:fld>
            <a:endParaRPr lang="da-DK">
              <a:solidFill>
                <a:prstClr val="black">
                  <a:tint val="75000"/>
                </a:prstClr>
              </a:solidFill>
            </a:endParaRPr>
          </a:p>
        </p:txBody>
      </p:sp>
      <p:sp>
        <p:nvSpPr>
          <p:cNvPr id="5" name="Pladsholder til sidefod 4"/>
          <p:cNvSpPr>
            <a:spLocks noGrp="1"/>
          </p:cNvSpPr>
          <p:nvPr>
            <p:ph type="ftr" sz="quarter" idx="11"/>
          </p:nvPr>
        </p:nvSpPr>
        <p:spPr/>
        <p:txBody>
          <a:bodyPr/>
          <a:lstStyle/>
          <a:p>
            <a:r>
              <a:rPr lang="da-DK">
                <a:solidFill>
                  <a:prstClr val="black">
                    <a:tint val="75000"/>
                  </a:prstClr>
                </a:solidFill>
              </a:rPr>
              <a:t>Grundlæggende sagsbehandling</a:t>
            </a:r>
          </a:p>
        </p:txBody>
      </p:sp>
      <p:sp>
        <p:nvSpPr>
          <p:cNvPr id="6" name="Pladsholder til diasnummer 5"/>
          <p:cNvSpPr>
            <a:spLocks noGrp="1"/>
          </p:cNvSpPr>
          <p:nvPr>
            <p:ph type="sldNum" sz="quarter" idx="12"/>
          </p:nvPr>
        </p:nvSpPr>
        <p:spPr/>
        <p:txBody>
          <a:bodyPr/>
          <a:lstStyle/>
          <a:p>
            <a:fld id="{1D365153-80F3-42C0-BCD1-5A57B992E103}"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5522559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1/14/2020</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200" b="1" i="0">
                <a:solidFill>
                  <a:srgbClr val="8E939C"/>
                </a:solidFill>
                <a:latin typeface="Arial"/>
                <a:cs typeface="Arial"/>
              </a:defRPr>
            </a:lvl1pPr>
          </a:lstStyle>
          <a:p>
            <a:pPr marL="22794">
              <a:lnSpc>
                <a:spcPts val="1378"/>
              </a:lnSpc>
            </a:pPr>
            <a:fld id="{81D60167-4931-47E6-BA6A-407CBD079E47}" type="slidenum">
              <a:rPr lang="da-DK" smtClean="0"/>
              <a:pPr marL="22794">
                <a:lnSpc>
                  <a:spcPts val="1378"/>
                </a:lnSpc>
              </a:pPr>
              <a:t>‹nr.›</a:t>
            </a:fld>
            <a:r>
              <a:rPr lang="da-DK" smtClean="0"/>
              <a:t>.</a:t>
            </a:r>
            <a:endParaRPr lang="da-DK" dirty="0"/>
          </a:p>
        </p:txBody>
      </p:sp>
    </p:spTree>
    <p:extLst>
      <p:ext uri="{BB962C8B-B14F-4D97-AF65-F5344CB8AC3E}">
        <p14:creationId xmlns:p14="http://schemas.microsoft.com/office/powerpoint/2010/main" val="386190311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1/14/2020</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200" b="1" i="0">
                <a:solidFill>
                  <a:srgbClr val="8E939C"/>
                </a:solidFill>
                <a:latin typeface="Arial"/>
                <a:cs typeface="Arial"/>
              </a:defRPr>
            </a:lvl1pPr>
          </a:lstStyle>
          <a:p>
            <a:pPr marL="22794">
              <a:lnSpc>
                <a:spcPts val="1378"/>
              </a:lnSpc>
            </a:pPr>
            <a:fld id="{81D60167-4931-47E6-BA6A-407CBD079E47}" type="slidenum">
              <a:rPr lang="da-DK" smtClean="0"/>
              <a:pPr marL="22794">
                <a:lnSpc>
                  <a:spcPts val="1378"/>
                </a:lnSpc>
              </a:pPr>
              <a:t>‹nr.›</a:t>
            </a:fld>
            <a:r>
              <a:rPr lang="da-DK" smtClean="0"/>
              <a:t>.</a:t>
            </a:r>
            <a:endParaRPr lang="da-DK" dirty="0"/>
          </a:p>
        </p:txBody>
      </p:sp>
    </p:spTree>
    <p:extLst>
      <p:ext uri="{BB962C8B-B14F-4D97-AF65-F5344CB8AC3E}">
        <p14:creationId xmlns:p14="http://schemas.microsoft.com/office/powerpoint/2010/main" val="303874530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457200" y="1577340"/>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1/14/2020</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1200" b="1" i="0">
                <a:solidFill>
                  <a:srgbClr val="8E939C"/>
                </a:solidFill>
                <a:latin typeface="Arial"/>
                <a:cs typeface="Arial"/>
              </a:defRPr>
            </a:lvl1pPr>
          </a:lstStyle>
          <a:p>
            <a:pPr marL="22794">
              <a:lnSpc>
                <a:spcPts val="1378"/>
              </a:lnSpc>
            </a:pPr>
            <a:fld id="{81D60167-4931-47E6-BA6A-407CBD079E47}" type="slidenum">
              <a:rPr lang="da-DK" smtClean="0"/>
              <a:pPr marL="22794">
                <a:lnSpc>
                  <a:spcPts val="1378"/>
                </a:lnSpc>
              </a:pPr>
              <a:t>‹nr.›</a:t>
            </a:fld>
            <a:r>
              <a:rPr lang="da-DK" smtClean="0"/>
              <a:t>.</a:t>
            </a:r>
            <a:endParaRPr lang="da-DK" dirty="0"/>
          </a:p>
        </p:txBody>
      </p:sp>
    </p:spTree>
    <p:extLst>
      <p:ext uri="{BB962C8B-B14F-4D97-AF65-F5344CB8AC3E}">
        <p14:creationId xmlns:p14="http://schemas.microsoft.com/office/powerpoint/2010/main" val="39000622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endParaRPr lang="da-DK" dirty="0"/>
          </a:p>
        </p:txBody>
      </p:sp>
      <p:sp>
        <p:nvSpPr>
          <p:cNvPr id="3" name="Pladsholder til indhold 2"/>
          <p:cNvSpPr>
            <a:spLocks noGrp="1"/>
          </p:cNvSpPr>
          <p:nvPr>
            <p:ph idx="1"/>
          </p:nvPr>
        </p:nvSpPr>
        <p:spPr/>
        <p:txBody>
          <a:bodyPr/>
          <a:lstStyle>
            <a:lvl1pPr>
              <a:defRPr/>
            </a:lvl1pPr>
            <a:lvl2pPr>
              <a:defRPr/>
            </a:lvl2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Rectangle 22"/>
          <p:cNvSpPr>
            <a:spLocks noGrp="1" noChangeArrowheads="1"/>
          </p:cNvSpPr>
          <p:nvPr>
            <p:ph type="sldNum" sz="quarter" idx="10"/>
          </p:nvPr>
        </p:nvSpPr>
        <p:spPr>
          <a:ln/>
        </p:spPr>
        <p:txBody>
          <a:bodyPr/>
          <a:lstStyle>
            <a:lvl1pPr>
              <a:defRPr/>
            </a:lvl1pPr>
          </a:lstStyle>
          <a:p>
            <a:pPr>
              <a:defRPr/>
            </a:pPr>
            <a:fld id="{93A53F05-B0E5-4D1F-9FC9-760813758346}" type="slidenum">
              <a:rPr lang="en-US">
                <a:solidFill>
                  <a:srgbClr val="0B1621"/>
                </a:solidFill>
              </a:rPr>
              <a:pPr>
                <a:defRPr/>
              </a:pPr>
              <a:t>‹nr.›</a:t>
            </a:fld>
            <a:endParaRPr lang="en-US" sz="800">
              <a:solidFill>
                <a:srgbClr val="0B1621"/>
              </a:solidFill>
            </a:endParaRPr>
          </a:p>
        </p:txBody>
      </p:sp>
    </p:spTree>
    <p:extLst>
      <p:ext uri="{BB962C8B-B14F-4D97-AF65-F5344CB8AC3E}">
        <p14:creationId xmlns:p14="http://schemas.microsoft.com/office/powerpoint/2010/main" val="127987981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1/14/2020</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1200" b="1" i="0">
                <a:solidFill>
                  <a:srgbClr val="8E939C"/>
                </a:solidFill>
                <a:latin typeface="Arial"/>
                <a:cs typeface="Arial"/>
              </a:defRPr>
            </a:lvl1pPr>
          </a:lstStyle>
          <a:p>
            <a:pPr marL="22794">
              <a:lnSpc>
                <a:spcPts val="1378"/>
              </a:lnSpc>
            </a:pPr>
            <a:fld id="{81D60167-4931-47E6-BA6A-407CBD079E47}" type="slidenum">
              <a:rPr lang="da-DK" smtClean="0"/>
              <a:pPr marL="22794">
                <a:lnSpc>
                  <a:spcPts val="1378"/>
                </a:lnSpc>
              </a:pPr>
              <a:t>‹nr.›</a:t>
            </a:fld>
            <a:r>
              <a:rPr lang="da-DK" smtClean="0"/>
              <a:t>.</a:t>
            </a:r>
            <a:endParaRPr lang="da-DK" dirty="0"/>
          </a:p>
        </p:txBody>
      </p:sp>
    </p:spTree>
    <p:extLst>
      <p:ext uri="{BB962C8B-B14F-4D97-AF65-F5344CB8AC3E}">
        <p14:creationId xmlns:p14="http://schemas.microsoft.com/office/powerpoint/2010/main" val="413997679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1/14/2020</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1200" b="1" i="0">
                <a:solidFill>
                  <a:srgbClr val="8E939C"/>
                </a:solidFill>
                <a:latin typeface="Arial"/>
                <a:cs typeface="Arial"/>
              </a:defRPr>
            </a:lvl1pPr>
          </a:lstStyle>
          <a:p>
            <a:pPr marL="22794">
              <a:lnSpc>
                <a:spcPts val="1378"/>
              </a:lnSpc>
            </a:pPr>
            <a:fld id="{81D60167-4931-47E6-BA6A-407CBD079E47}" type="slidenum">
              <a:rPr lang="da-DK" smtClean="0"/>
              <a:pPr marL="22794">
                <a:lnSpc>
                  <a:spcPts val="1378"/>
                </a:lnSpc>
              </a:pPr>
              <a:t>‹nr.›</a:t>
            </a:fld>
            <a:r>
              <a:rPr lang="da-DK" smtClean="0"/>
              <a:t>.</a:t>
            </a:r>
            <a:endParaRPr lang="da-DK" dirty="0"/>
          </a:p>
        </p:txBody>
      </p:sp>
    </p:spTree>
    <p:extLst>
      <p:ext uri="{BB962C8B-B14F-4D97-AF65-F5344CB8AC3E}">
        <p14:creationId xmlns:p14="http://schemas.microsoft.com/office/powerpoint/2010/main" val="40944023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20"/>
            <a:ext cx="7772400" cy="1362075"/>
          </a:xfrm>
        </p:spPr>
        <p:txBody>
          <a:bodyPr anchor="t"/>
          <a:lstStyle>
            <a:lvl1pPr algn="l">
              <a:defRPr sz="4000" b="1" cap="all"/>
            </a:lvl1pPr>
          </a:lstStyle>
          <a:p>
            <a:r>
              <a:rPr lang="da-DK"/>
              <a:t>Klik for at redigere i master</a:t>
            </a:r>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a:t>Rediger typografien i masterens</a:t>
            </a:r>
          </a:p>
        </p:txBody>
      </p:sp>
      <p:sp>
        <p:nvSpPr>
          <p:cNvPr id="4" name="Rectangle 22"/>
          <p:cNvSpPr>
            <a:spLocks noGrp="1" noChangeArrowheads="1"/>
          </p:cNvSpPr>
          <p:nvPr>
            <p:ph type="sldNum" sz="quarter" idx="10"/>
          </p:nvPr>
        </p:nvSpPr>
        <p:spPr>
          <a:ln/>
        </p:spPr>
        <p:txBody>
          <a:bodyPr/>
          <a:lstStyle>
            <a:lvl1pPr>
              <a:defRPr/>
            </a:lvl1pPr>
          </a:lstStyle>
          <a:p>
            <a:pPr>
              <a:defRPr/>
            </a:pPr>
            <a:fld id="{ED81195C-1CB0-498D-8437-866BEA805FAC}" type="slidenum">
              <a:rPr lang="en-US">
                <a:solidFill>
                  <a:srgbClr val="0B1621"/>
                </a:solidFill>
              </a:rPr>
              <a:pPr>
                <a:defRPr/>
              </a:pPr>
              <a:t>‹nr.›</a:t>
            </a:fld>
            <a:endParaRPr lang="en-US" sz="800">
              <a:solidFill>
                <a:srgbClr val="0B1621"/>
              </a:solidFill>
            </a:endParaRPr>
          </a:p>
        </p:txBody>
      </p:sp>
    </p:spTree>
    <p:extLst>
      <p:ext uri="{BB962C8B-B14F-4D97-AF65-F5344CB8AC3E}">
        <p14:creationId xmlns:p14="http://schemas.microsoft.com/office/powerpoint/2010/main" val="32730660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1066800" y="2057400"/>
            <a:ext cx="38100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5029200" y="2057400"/>
            <a:ext cx="38100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Rectangle 22"/>
          <p:cNvSpPr>
            <a:spLocks noGrp="1" noChangeArrowheads="1"/>
          </p:cNvSpPr>
          <p:nvPr>
            <p:ph type="sldNum" sz="quarter" idx="10"/>
          </p:nvPr>
        </p:nvSpPr>
        <p:spPr>
          <a:ln/>
        </p:spPr>
        <p:txBody>
          <a:bodyPr/>
          <a:lstStyle>
            <a:lvl1pPr>
              <a:defRPr/>
            </a:lvl1pPr>
          </a:lstStyle>
          <a:p>
            <a:pPr>
              <a:defRPr/>
            </a:pPr>
            <a:fld id="{F26DAD71-E042-4E60-B98B-5168C99A4E5D}" type="slidenum">
              <a:rPr lang="en-US">
                <a:solidFill>
                  <a:srgbClr val="0B1621"/>
                </a:solidFill>
              </a:rPr>
              <a:pPr>
                <a:defRPr/>
              </a:pPr>
              <a:t>‹nr.›</a:t>
            </a:fld>
            <a:endParaRPr lang="en-US" sz="800">
              <a:solidFill>
                <a:srgbClr val="0B1621"/>
              </a:solidFill>
            </a:endParaRPr>
          </a:p>
        </p:txBody>
      </p:sp>
    </p:spTree>
    <p:extLst>
      <p:ext uri="{BB962C8B-B14F-4D97-AF65-F5344CB8AC3E}">
        <p14:creationId xmlns:p14="http://schemas.microsoft.com/office/powerpoint/2010/main" val="25768400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a-DK"/>
              <a:t>Klik for at redigere i master</a:t>
            </a:r>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464503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6" name="Pladsholder til indhold 5"/>
          <p:cNvSpPr>
            <a:spLocks noGrp="1"/>
          </p:cNvSpPr>
          <p:nvPr>
            <p:ph sz="quarter" idx="4"/>
          </p:nvPr>
        </p:nvSpPr>
        <p:spPr>
          <a:xfrm>
            <a:off x="464503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7" name="Rectangle 22"/>
          <p:cNvSpPr>
            <a:spLocks noGrp="1" noChangeArrowheads="1"/>
          </p:cNvSpPr>
          <p:nvPr>
            <p:ph type="sldNum" sz="quarter" idx="10"/>
          </p:nvPr>
        </p:nvSpPr>
        <p:spPr>
          <a:ln/>
        </p:spPr>
        <p:txBody>
          <a:bodyPr/>
          <a:lstStyle>
            <a:lvl1pPr>
              <a:defRPr/>
            </a:lvl1pPr>
          </a:lstStyle>
          <a:p>
            <a:pPr>
              <a:defRPr/>
            </a:pPr>
            <a:fld id="{318658E8-A786-42F6-B65A-0CEE54B27622}" type="slidenum">
              <a:rPr lang="en-US">
                <a:solidFill>
                  <a:srgbClr val="0B1621"/>
                </a:solidFill>
              </a:rPr>
              <a:pPr>
                <a:defRPr/>
              </a:pPr>
              <a:t>‹nr.›</a:t>
            </a:fld>
            <a:endParaRPr lang="en-US" sz="800">
              <a:solidFill>
                <a:srgbClr val="0B1621"/>
              </a:solidFill>
            </a:endParaRPr>
          </a:p>
        </p:txBody>
      </p:sp>
    </p:spTree>
    <p:extLst>
      <p:ext uri="{BB962C8B-B14F-4D97-AF65-F5344CB8AC3E}">
        <p14:creationId xmlns:p14="http://schemas.microsoft.com/office/powerpoint/2010/main" val="29999491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Rectangle 22"/>
          <p:cNvSpPr>
            <a:spLocks noGrp="1" noChangeArrowheads="1"/>
          </p:cNvSpPr>
          <p:nvPr>
            <p:ph type="sldNum" sz="quarter" idx="10"/>
          </p:nvPr>
        </p:nvSpPr>
        <p:spPr>
          <a:ln/>
        </p:spPr>
        <p:txBody>
          <a:bodyPr/>
          <a:lstStyle>
            <a:lvl1pPr>
              <a:defRPr/>
            </a:lvl1pPr>
          </a:lstStyle>
          <a:p>
            <a:pPr>
              <a:defRPr/>
            </a:pPr>
            <a:fld id="{7CFB493D-B3DD-4A0A-92AD-0F412CB10A44}" type="slidenum">
              <a:rPr lang="en-US">
                <a:solidFill>
                  <a:srgbClr val="0B1621"/>
                </a:solidFill>
              </a:rPr>
              <a:pPr>
                <a:defRPr/>
              </a:pPr>
              <a:t>‹nr.›</a:t>
            </a:fld>
            <a:endParaRPr lang="en-US" sz="800">
              <a:solidFill>
                <a:srgbClr val="0B1621"/>
              </a:solidFill>
            </a:endParaRPr>
          </a:p>
        </p:txBody>
      </p:sp>
    </p:spTree>
    <p:extLst>
      <p:ext uri="{BB962C8B-B14F-4D97-AF65-F5344CB8AC3E}">
        <p14:creationId xmlns:p14="http://schemas.microsoft.com/office/powerpoint/2010/main" val="31782559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Rectangle 22"/>
          <p:cNvSpPr>
            <a:spLocks noGrp="1" noChangeArrowheads="1"/>
          </p:cNvSpPr>
          <p:nvPr>
            <p:ph type="sldNum" sz="quarter" idx="10"/>
          </p:nvPr>
        </p:nvSpPr>
        <p:spPr>
          <a:ln/>
        </p:spPr>
        <p:txBody>
          <a:bodyPr/>
          <a:lstStyle>
            <a:lvl1pPr>
              <a:defRPr/>
            </a:lvl1pPr>
          </a:lstStyle>
          <a:p>
            <a:pPr>
              <a:defRPr/>
            </a:pPr>
            <a:fld id="{AD3BA564-C08A-4F81-86CC-A42F6A5D672C}" type="slidenum">
              <a:rPr lang="en-US">
                <a:solidFill>
                  <a:srgbClr val="0B1621"/>
                </a:solidFill>
              </a:rPr>
              <a:pPr>
                <a:defRPr/>
              </a:pPr>
              <a:t>‹nr.›</a:t>
            </a:fld>
            <a:endParaRPr lang="en-US" sz="800">
              <a:solidFill>
                <a:srgbClr val="0B1621"/>
              </a:solidFill>
            </a:endParaRPr>
          </a:p>
        </p:txBody>
      </p:sp>
    </p:spTree>
    <p:extLst>
      <p:ext uri="{BB962C8B-B14F-4D97-AF65-F5344CB8AC3E}">
        <p14:creationId xmlns:p14="http://schemas.microsoft.com/office/powerpoint/2010/main" val="3075986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2" y="273050"/>
            <a:ext cx="3008313" cy="1162050"/>
          </a:xfrm>
        </p:spPr>
        <p:txBody>
          <a:bodyPr anchor="b"/>
          <a:lstStyle>
            <a:lvl1pPr algn="l">
              <a:defRPr sz="2000" b="1"/>
            </a:lvl1pPr>
          </a:lstStyle>
          <a:p>
            <a:r>
              <a:rPr lang="da-DK"/>
              <a:t>Klik for at redigere i master</a:t>
            </a:r>
          </a:p>
        </p:txBody>
      </p:sp>
      <p:sp>
        <p:nvSpPr>
          <p:cNvPr id="3" name="Pladsholder til indhold 2"/>
          <p:cNvSpPr>
            <a:spLocks noGrp="1"/>
          </p:cNvSpPr>
          <p:nvPr>
            <p:ph idx="1"/>
          </p:nvPr>
        </p:nvSpPr>
        <p:spPr>
          <a:xfrm>
            <a:off x="3575050" y="27307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typografien i masterens</a:t>
            </a:r>
          </a:p>
        </p:txBody>
      </p:sp>
      <p:sp>
        <p:nvSpPr>
          <p:cNvPr id="5" name="Rectangle 22"/>
          <p:cNvSpPr>
            <a:spLocks noGrp="1" noChangeArrowheads="1"/>
          </p:cNvSpPr>
          <p:nvPr>
            <p:ph type="sldNum" sz="quarter" idx="10"/>
          </p:nvPr>
        </p:nvSpPr>
        <p:spPr>
          <a:ln/>
        </p:spPr>
        <p:txBody>
          <a:bodyPr/>
          <a:lstStyle>
            <a:lvl1pPr>
              <a:defRPr/>
            </a:lvl1pPr>
          </a:lstStyle>
          <a:p>
            <a:pPr>
              <a:defRPr/>
            </a:pPr>
            <a:fld id="{799AA2DB-DF95-4150-B0BE-82F81E815DBA}" type="slidenum">
              <a:rPr lang="en-US">
                <a:solidFill>
                  <a:srgbClr val="0B1621"/>
                </a:solidFill>
              </a:rPr>
              <a:pPr>
                <a:defRPr/>
              </a:pPr>
              <a:t>‹nr.›</a:t>
            </a:fld>
            <a:endParaRPr lang="en-US" sz="800">
              <a:solidFill>
                <a:srgbClr val="0B1621"/>
              </a:solidFill>
            </a:endParaRPr>
          </a:p>
        </p:txBody>
      </p:sp>
    </p:spTree>
    <p:extLst>
      <p:ext uri="{BB962C8B-B14F-4D97-AF65-F5344CB8AC3E}">
        <p14:creationId xmlns:p14="http://schemas.microsoft.com/office/powerpoint/2010/main" val="3362873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idx="1"/>
          </p:nvPr>
        </p:nvSpPr>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48B0876C-4FA7-4BA5-9176-1EF478BA38B0}" type="datetimeFigureOut">
              <a:rPr lang="da-DK" smtClean="0"/>
              <a:t>14-01-2020</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DCAE552F-FDFA-4027-9D58-5E04EC46454A}" type="slidenum">
              <a:rPr lang="da-DK" smtClean="0"/>
              <a:t>‹nr.›</a:t>
            </a:fld>
            <a:endParaRPr lang="da-DK"/>
          </a:p>
        </p:txBody>
      </p:sp>
    </p:spTree>
    <p:extLst>
      <p:ext uri="{BB962C8B-B14F-4D97-AF65-F5344CB8AC3E}">
        <p14:creationId xmlns:p14="http://schemas.microsoft.com/office/powerpoint/2010/main" val="1048000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a:t>Klik for at redigere i master</a:t>
            </a:r>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a-DK" noProof="0"/>
              <a:t>Klik på ikonet for at tilføje et billede</a:t>
            </a:r>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typografien i masterens</a:t>
            </a:r>
          </a:p>
        </p:txBody>
      </p:sp>
      <p:sp>
        <p:nvSpPr>
          <p:cNvPr id="5" name="Rectangle 22"/>
          <p:cNvSpPr>
            <a:spLocks noGrp="1" noChangeArrowheads="1"/>
          </p:cNvSpPr>
          <p:nvPr>
            <p:ph type="sldNum" sz="quarter" idx="10"/>
          </p:nvPr>
        </p:nvSpPr>
        <p:spPr>
          <a:ln/>
        </p:spPr>
        <p:txBody>
          <a:bodyPr/>
          <a:lstStyle>
            <a:lvl1pPr>
              <a:defRPr/>
            </a:lvl1pPr>
          </a:lstStyle>
          <a:p>
            <a:pPr>
              <a:defRPr/>
            </a:pPr>
            <a:fld id="{89542175-29F8-41EC-A233-D2422649CB33}" type="slidenum">
              <a:rPr lang="en-US">
                <a:solidFill>
                  <a:srgbClr val="0B1621"/>
                </a:solidFill>
              </a:rPr>
              <a:pPr>
                <a:defRPr/>
              </a:pPr>
              <a:t>‹nr.›</a:t>
            </a:fld>
            <a:endParaRPr lang="en-US" sz="800">
              <a:solidFill>
                <a:srgbClr val="0B1621"/>
              </a:solidFill>
            </a:endParaRPr>
          </a:p>
        </p:txBody>
      </p:sp>
    </p:spTree>
    <p:extLst>
      <p:ext uri="{BB962C8B-B14F-4D97-AF65-F5344CB8AC3E}">
        <p14:creationId xmlns:p14="http://schemas.microsoft.com/office/powerpoint/2010/main" val="32378705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lodret titel 2"/>
          <p:cNvSpPr>
            <a:spLocks noGrp="1"/>
          </p:cNvSpPr>
          <p:nvPr>
            <p:ph type="body" orient="vert" idx="1"/>
          </p:nvPr>
        </p:nvSpPr>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Rectangle 22"/>
          <p:cNvSpPr>
            <a:spLocks noGrp="1" noChangeArrowheads="1"/>
          </p:cNvSpPr>
          <p:nvPr>
            <p:ph type="sldNum" sz="quarter" idx="10"/>
          </p:nvPr>
        </p:nvSpPr>
        <p:spPr>
          <a:ln/>
        </p:spPr>
        <p:txBody>
          <a:bodyPr/>
          <a:lstStyle>
            <a:lvl1pPr>
              <a:defRPr/>
            </a:lvl1pPr>
          </a:lstStyle>
          <a:p>
            <a:pPr>
              <a:defRPr/>
            </a:pPr>
            <a:fld id="{8CEFAAD8-9956-4FEF-B20F-78BFD6DAB508}" type="slidenum">
              <a:rPr lang="en-US">
                <a:solidFill>
                  <a:srgbClr val="0B1621"/>
                </a:solidFill>
              </a:rPr>
              <a:pPr>
                <a:defRPr/>
              </a:pPr>
              <a:t>‹nr.›</a:t>
            </a:fld>
            <a:endParaRPr lang="en-US" sz="800">
              <a:solidFill>
                <a:srgbClr val="0B1621"/>
              </a:solidFill>
            </a:endParaRPr>
          </a:p>
        </p:txBody>
      </p:sp>
    </p:spTree>
    <p:extLst>
      <p:ext uri="{BB962C8B-B14F-4D97-AF65-F5344CB8AC3E}">
        <p14:creationId xmlns:p14="http://schemas.microsoft.com/office/powerpoint/2010/main" val="3277190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896100" y="571500"/>
            <a:ext cx="1943100" cy="5295900"/>
          </a:xfrm>
        </p:spPr>
        <p:txBody>
          <a:bodyPr vert="eaVert"/>
          <a:lstStyle/>
          <a:p>
            <a:r>
              <a:rPr lang="da-DK"/>
              <a:t>Klik for at redigere i master</a:t>
            </a:r>
          </a:p>
        </p:txBody>
      </p:sp>
      <p:sp>
        <p:nvSpPr>
          <p:cNvPr id="3" name="Pladsholder til lodret titel 2"/>
          <p:cNvSpPr>
            <a:spLocks noGrp="1"/>
          </p:cNvSpPr>
          <p:nvPr>
            <p:ph type="body" orient="vert" idx="1"/>
          </p:nvPr>
        </p:nvSpPr>
        <p:spPr>
          <a:xfrm>
            <a:off x="1066800" y="571500"/>
            <a:ext cx="5676900" cy="5295900"/>
          </a:xfrm>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Rectangle 22"/>
          <p:cNvSpPr>
            <a:spLocks noGrp="1" noChangeArrowheads="1"/>
          </p:cNvSpPr>
          <p:nvPr>
            <p:ph type="sldNum" sz="quarter" idx="10"/>
          </p:nvPr>
        </p:nvSpPr>
        <p:spPr>
          <a:ln/>
        </p:spPr>
        <p:txBody>
          <a:bodyPr/>
          <a:lstStyle>
            <a:lvl1pPr>
              <a:defRPr/>
            </a:lvl1pPr>
          </a:lstStyle>
          <a:p>
            <a:pPr>
              <a:defRPr/>
            </a:pPr>
            <a:fld id="{B1C44303-C6EE-46F6-BC26-876B4F72C426}" type="slidenum">
              <a:rPr lang="en-US">
                <a:solidFill>
                  <a:srgbClr val="0B1621"/>
                </a:solidFill>
              </a:rPr>
              <a:pPr>
                <a:defRPr/>
              </a:pPr>
              <a:t>‹nr.›</a:t>
            </a:fld>
            <a:endParaRPr lang="en-US" sz="800">
              <a:solidFill>
                <a:srgbClr val="0B1621"/>
              </a:solidFill>
            </a:endParaRPr>
          </a:p>
        </p:txBody>
      </p:sp>
    </p:spTree>
    <p:extLst>
      <p:ext uri="{BB962C8B-B14F-4D97-AF65-F5344CB8AC3E}">
        <p14:creationId xmlns:p14="http://schemas.microsoft.com/office/powerpoint/2010/main" val="26871286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45"/>
            <a:ext cx="7772400" cy="1470025"/>
          </a:xfrm>
        </p:spPr>
        <p:txBody>
          <a:bodyPr/>
          <a:lstStyle/>
          <a:p>
            <a:r>
              <a:rPr lang="da-DK" smtClean="0"/>
              <a:t>Klik for at redigere i master</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i master</a:t>
            </a:r>
            <a:endParaRPr lang="da-DK"/>
          </a:p>
        </p:txBody>
      </p:sp>
      <p:sp>
        <p:nvSpPr>
          <p:cNvPr id="4" name="Pladsholder til dato 3"/>
          <p:cNvSpPr>
            <a:spLocks noGrp="1"/>
          </p:cNvSpPr>
          <p:nvPr>
            <p:ph type="dt" sz="half" idx="10"/>
          </p:nvPr>
        </p:nvSpPr>
        <p:spPr/>
        <p:txBody>
          <a:bodyPr/>
          <a:lstStyle/>
          <a:p>
            <a:fld id="{48B0876C-4FA7-4BA5-9176-1EF478BA38B0}" type="datetimeFigureOut">
              <a:rPr lang="da-DK">
                <a:solidFill>
                  <a:prstClr val="black">
                    <a:tint val="75000"/>
                  </a:prstClr>
                </a:solidFill>
              </a:rPr>
              <a:pPr/>
              <a:t>14-01-2020</a:t>
            </a:fld>
            <a:endParaRPr lang="da-DK">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a:solidFill>
                <a:prstClr val="black">
                  <a:tint val="75000"/>
                </a:prstClr>
              </a:solidFill>
            </a:endParaRPr>
          </a:p>
        </p:txBody>
      </p:sp>
      <p:sp>
        <p:nvSpPr>
          <p:cNvPr id="6" name="Pladsholder til diasnummer 5"/>
          <p:cNvSpPr>
            <a:spLocks noGrp="1"/>
          </p:cNvSpPr>
          <p:nvPr>
            <p:ph type="sldNum" sz="quarter" idx="12"/>
          </p:nvPr>
        </p:nvSpPr>
        <p:spPr/>
        <p:txBody>
          <a:bodyPr/>
          <a:lstStyle/>
          <a:p>
            <a:fld id="{DCAE552F-FDFA-4027-9D58-5E04EC46454A}" type="slidenum">
              <a:rPr lang="da-DK">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23537879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idx="1"/>
          </p:nvPr>
        </p:nvSpPr>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48B0876C-4FA7-4BA5-9176-1EF478BA38B0}" type="datetimeFigureOut">
              <a:rPr lang="da-DK">
                <a:solidFill>
                  <a:prstClr val="black">
                    <a:tint val="75000"/>
                  </a:prstClr>
                </a:solidFill>
              </a:rPr>
              <a:pPr/>
              <a:t>14-01-2020</a:t>
            </a:fld>
            <a:endParaRPr lang="da-DK">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a:solidFill>
                <a:prstClr val="black">
                  <a:tint val="75000"/>
                </a:prstClr>
              </a:solidFill>
            </a:endParaRPr>
          </a:p>
        </p:txBody>
      </p:sp>
      <p:sp>
        <p:nvSpPr>
          <p:cNvPr id="6" name="Pladsholder til diasnummer 5"/>
          <p:cNvSpPr>
            <a:spLocks noGrp="1"/>
          </p:cNvSpPr>
          <p:nvPr>
            <p:ph type="sldNum" sz="quarter" idx="12"/>
          </p:nvPr>
        </p:nvSpPr>
        <p:spPr/>
        <p:txBody>
          <a:bodyPr/>
          <a:lstStyle/>
          <a:p>
            <a:fld id="{DCAE552F-FDFA-4027-9D58-5E04EC46454A}" type="slidenum">
              <a:rPr lang="da-DK">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42326936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20"/>
            <a:ext cx="7772400" cy="1362075"/>
          </a:xfrm>
        </p:spPr>
        <p:txBody>
          <a:bodyPr anchor="t"/>
          <a:lstStyle>
            <a:lvl1pPr algn="l">
              <a:defRPr sz="4000" b="1" cap="all"/>
            </a:lvl1pPr>
          </a:lstStyle>
          <a:p>
            <a:r>
              <a:rPr lang="da-DK" smtClean="0"/>
              <a:t>Klik for at redigere i master</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i master</a:t>
            </a:r>
          </a:p>
        </p:txBody>
      </p:sp>
      <p:sp>
        <p:nvSpPr>
          <p:cNvPr id="4" name="Pladsholder til dato 3"/>
          <p:cNvSpPr>
            <a:spLocks noGrp="1"/>
          </p:cNvSpPr>
          <p:nvPr>
            <p:ph type="dt" sz="half" idx="10"/>
          </p:nvPr>
        </p:nvSpPr>
        <p:spPr/>
        <p:txBody>
          <a:bodyPr/>
          <a:lstStyle/>
          <a:p>
            <a:fld id="{48B0876C-4FA7-4BA5-9176-1EF478BA38B0}" type="datetimeFigureOut">
              <a:rPr lang="da-DK">
                <a:solidFill>
                  <a:prstClr val="black">
                    <a:tint val="75000"/>
                  </a:prstClr>
                </a:solidFill>
              </a:rPr>
              <a:pPr/>
              <a:t>14-01-2020</a:t>
            </a:fld>
            <a:endParaRPr lang="da-DK">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a:solidFill>
                <a:prstClr val="black">
                  <a:tint val="75000"/>
                </a:prstClr>
              </a:solidFill>
            </a:endParaRPr>
          </a:p>
        </p:txBody>
      </p:sp>
      <p:sp>
        <p:nvSpPr>
          <p:cNvPr id="6" name="Pladsholder til diasnummer 5"/>
          <p:cNvSpPr>
            <a:spLocks noGrp="1"/>
          </p:cNvSpPr>
          <p:nvPr>
            <p:ph type="sldNum" sz="quarter" idx="12"/>
          </p:nvPr>
        </p:nvSpPr>
        <p:spPr/>
        <p:txBody>
          <a:bodyPr/>
          <a:lstStyle/>
          <a:p>
            <a:fld id="{DCAE552F-FDFA-4027-9D58-5E04EC46454A}" type="slidenum">
              <a:rPr lang="da-DK">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27428616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48B0876C-4FA7-4BA5-9176-1EF478BA38B0}" type="datetimeFigureOut">
              <a:rPr lang="da-DK">
                <a:solidFill>
                  <a:prstClr val="black">
                    <a:tint val="75000"/>
                  </a:prstClr>
                </a:solidFill>
              </a:rPr>
              <a:pPr/>
              <a:t>14-01-2020</a:t>
            </a:fld>
            <a:endParaRPr lang="da-DK">
              <a:solidFill>
                <a:prstClr val="black">
                  <a:tint val="75000"/>
                </a:prstClr>
              </a:solidFill>
            </a:endParaRPr>
          </a:p>
        </p:txBody>
      </p:sp>
      <p:sp>
        <p:nvSpPr>
          <p:cNvPr id="6" name="Pladsholder til sidefod 5"/>
          <p:cNvSpPr>
            <a:spLocks noGrp="1"/>
          </p:cNvSpPr>
          <p:nvPr>
            <p:ph type="ftr" sz="quarter" idx="11"/>
          </p:nvPr>
        </p:nvSpPr>
        <p:spPr/>
        <p:txBody>
          <a:bodyPr/>
          <a:lstStyle/>
          <a:p>
            <a:endParaRPr lang="da-DK">
              <a:solidFill>
                <a:prstClr val="black">
                  <a:tint val="75000"/>
                </a:prstClr>
              </a:solidFill>
            </a:endParaRPr>
          </a:p>
        </p:txBody>
      </p:sp>
      <p:sp>
        <p:nvSpPr>
          <p:cNvPr id="7" name="Pladsholder til diasnummer 6"/>
          <p:cNvSpPr>
            <a:spLocks noGrp="1"/>
          </p:cNvSpPr>
          <p:nvPr>
            <p:ph type="sldNum" sz="quarter" idx="12"/>
          </p:nvPr>
        </p:nvSpPr>
        <p:spPr/>
        <p:txBody>
          <a:bodyPr/>
          <a:lstStyle/>
          <a:p>
            <a:fld id="{DCAE552F-FDFA-4027-9D58-5E04EC46454A}" type="slidenum">
              <a:rPr lang="da-DK">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38935936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3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6" name="Pladsholder til indhold 5"/>
          <p:cNvSpPr>
            <a:spLocks noGrp="1"/>
          </p:cNvSpPr>
          <p:nvPr>
            <p:ph sz="quarter" idx="4"/>
          </p:nvPr>
        </p:nvSpPr>
        <p:spPr>
          <a:xfrm>
            <a:off x="464503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48B0876C-4FA7-4BA5-9176-1EF478BA38B0}" type="datetimeFigureOut">
              <a:rPr lang="da-DK">
                <a:solidFill>
                  <a:prstClr val="black">
                    <a:tint val="75000"/>
                  </a:prstClr>
                </a:solidFill>
              </a:rPr>
              <a:pPr/>
              <a:t>14-01-2020</a:t>
            </a:fld>
            <a:endParaRPr lang="da-DK">
              <a:solidFill>
                <a:prstClr val="black">
                  <a:tint val="75000"/>
                </a:prstClr>
              </a:solidFill>
            </a:endParaRPr>
          </a:p>
        </p:txBody>
      </p:sp>
      <p:sp>
        <p:nvSpPr>
          <p:cNvPr id="8" name="Pladsholder til sidefod 7"/>
          <p:cNvSpPr>
            <a:spLocks noGrp="1"/>
          </p:cNvSpPr>
          <p:nvPr>
            <p:ph type="ftr" sz="quarter" idx="11"/>
          </p:nvPr>
        </p:nvSpPr>
        <p:spPr/>
        <p:txBody>
          <a:bodyPr/>
          <a:lstStyle/>
          <a:p>
            <a:endParaRPr lang="da-DK">
              <a:solidFill>
                <a:prstClr val="black">
                  <a:tint val="75000"/>
                </a:prstClr>
              </a:solidFill>
            </a:endParaRPr>
          </a:p>
        </p:txBody>
      </p:sp>
      <p:sp>
        <p:nvSpPr>
          <p:cNvPr id="9" name="Pladsholder til diasnummer 8"/>
          <p:cNvSpPr>
            <a:spLocks noGrp="1"/>
          </p:cNvSpPr>
          <p:nvPr>
            <p:ph type="sldNum" sz="quarter" idx="12"/>
          </p:nvPr>
        </p:nvSpPr>
        <p:spPr/>
        <p:txBody>
          <a:bodyPr/>
          <a:lstStyle/>
          <a:p>
            <a:fld id="{DCAE552F-FDFA-4027-9D58-5E04EC46454A}" type="slidenum">
              <a:rPr lang="da-DK">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27343895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dato 2"/>
          <p:cNvSpPr>
            <a:spLocks noGrp="1"/>
          </p:cNvSpPr>
          <p:nvPr>
            <p:ph type="dt" sz="half" idx="10"/>
          </p:nvPr>
        </p:nvSpPr>
        <p:spPr/>
        <p:txBody>
          <a:bodyPr/>
          <a:lstStyle/>
          <a:p>
            <a:fld id="{48B0876C-4FA7-4BA5-9176-1EF478BA38B0}" type="datetimeFigureOut">
              <a:rPr lang="da-DK">
                <a:solidFill>
                  <a:prstClr val="black">
                    <a:tint val="75000"/>
                  </a:prstClr>
                </a:solidFill>
              </a:rPr>
              <a:pPr/>
              <a:t>14-01-2020</a:t>
            </a:fld>
            <a:endParaRPr lang="da-DK">
              <a:solidFill>
                <a:prstClr val="black">
                  <a:tint val="75000"/>
                </a:prstClr>
              </a:solidFill>
            </a:endParaRPr>
          </a:p>
        </p:txBody>
      </p:sp>
      <p:sp>
        <p:nvSpPr>
          <p:cNvPr id="4" name="Pladsholder til sidefod 3"/>
          <p:cNvSpPr>
            <a:spLocks noGrp="1"/>
          </p:cNvSpPr>
          <p:nvPr>
            <p:ph type="ftr" sz="quarter" idx="11"/>
          </p:nvPr>
        </p:nvSpPr>
        <p:spPr/>
        <p:txBody>
          <a:bodyPr/>
          <a:lstStyle/>
          <a:p>
            <a:endParaRPr lang="da-DK">
              <a:solidFill>
                <a:prstClr val="black">
                  <a:tint val="75000"/>
                </a:prstClr>
              </a:solidFill>
            </a:endParaRPr>
          </a:p>
        </p:txBody>
      </p:sp>
      <p:sp>
        <p:nvSpPr>
          <p:cNvPr id="5" name="Pladsholder til diasnummer 4"/>
          <p:cNvSpPr>
            <a:spLocks noGrp="1"/>
          </p:cNvSpPr>
          <p:nvPr>
            <p:ph type="sldNum" sz="quarter" idx="12"/>
          </p:nvPr>
        </p:nvSpPr>
        <p:spPr/>
        <p:txBody>
          <a:bodyPr/>
          <a:lstStyle/>
          <a:p>
            <a:fld id="{DCAE552F-FDFA-4027-9D58-5E04EC46454A}" type="slidenum">
              <a:rPr lang="da-DK">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31495454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48B0876C-4FA7-4BA5-9176-1EF478BA38B0}" type="datetimeFigureOut">
              <a:rPr lang="da-DK">
                <a:solidFill>
                  <a:prstClr val="black">
                    <a:tint val="75000"/>
                  </a:prstClr>
                </a:solidFill>
              </a:rPr>
              <a:pPr/>
              <a:t>14-01-2020</a:t>
            </a:fld>
            <a:endParaRPr lang="da-DK">
              <a:solidFill>
                <a:prstClr val="black">
                  <a:tint val="75000"/>
                </a:prstClr>
              </a:solidFill>
            </a:endParaRPr>
          </a:p>
        </p:txBody>
      </p:sp>
      <p:sp>
        <p:nvSpPr>
          <p:cNvPr id="3" name="Pladsholder til sidefod 2"/>
          <p:cNvSpPr>
            <a:spLocks noGrp="1"/>
          </p:cNvSpPr>
          <p:nvPr>
            <p:ph type="ftr" sz="quarter" idx="11"/>
          </p:nvPr>
        </p:nvSpPr>
        <p:spPr/>
        <p:txBody>
          <a:bodyPr/>
          <a:lstStyle/>
          <a:p>
            <a:endParaRPr lang="da-DK">
              <a:solidFill>
                <a:prstClr val="black">
                  <a:tint val="75000"/>
                </a:prstClr>
              </a:solidFill>
            </a:endParaRPr>
          </a:p>
        </p:txBody>
      </p:sp>
      <p:sp>
        <p:nvSpPr>
          <p:cNvPr id="4" name="Pladsholder til diasnummer 3"/>
          <p:cNvSpPr>
            <a:spLocks noGrp="1"/>
          </p:cNvSpPr>
          <p:nvPr>
            <p:ph type="sldNum" sz="quarter" idx="12"/>
          </p:nvPr>
        </p:nvSpPr>
        <p:spPr/>
        <p:txBody>
          <a:bodyPr/>
          <a:lstStyle/>
          <a:p>
            <a:fld id="{DCAE552F-FDFA-4027-9D58-5E04EC46454A}" type="slidenum">
              <a:rPr lang="da-DK">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3643582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20"/>
            <a:ext cx="7772400" cy="1362075"/>
          </a:xfrm>
        </p:spPr>
        <p:txBody>
          <a:bodyPr anchor="t"/>
          <a:lstStyle>
            <a:lvl1pPr algn="l">
              <a:defRPr sz="4000" b="1" cap="all"/>
            </a:lvl1pPr>
          </a:lstStyle>
          <a:p>
            <a:r>
              <a:rPr lang="da-DK" smtClean="0"/>
              <a:t>Klik for at redigere i master</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i master</a:t>
            </a:r>
          </a:p>
        </p:txBody>
      </p:sp>
      <p:sp>
        <p:nvSpPr>
          <p:cNvPr id="4" name="Pladsholder til dato 3"/>
          <p:cNvSpPr>
            <a:spLocks noGrp="1"/>
          </p:cNvSpPr>
          <p:nvPr>
            <p:ph type="dt" sz="half" idx="10"/>
          </p:nvPr>
        </p:nvSpPr>
        <p:spPr/>
        <p:txBody>
          <a:bodyPr/>
          <a:lstStyle/>
          <a:p>
            <a:fld id="{48B0876C-4FA7-4BA5-9176-1EF478BA38B0}" type="datetimeFigureOut">
              <a:rPr lang="da-DK" smtClean="0"/>
              <a:t>14-01-2020</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DCAE552F-FDFA-4027-9D58-5E04EC46454A}" type="slidenum">
              <a:rPr lang="da-DK" smtClean="0"/>
              <a:t>‹nr.›</a:t>
            </a:fld>
            <a:endParaRPr lang="da-DK"/>
          </a:p>
        </p:txBody>
      </p:sp>
    </p:spTree>
    <p:extLst>
      <p:ext uri="{BB962C8B-B14F-4D97-AF65-F5344CB8AC3E}">
        <p14:creationId xmlns:p14="http://schemas.microsoft.com/office/powerpoint/2010/main" val="32061829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2" y="273050"/>
            <a:ext cx="3008313" cy="1162050"/>
          </a:xfrm>
        </p:spPr>
        <p:txBody>
          <a:bodyPr anchor="b"/>
          <a:lstStyle>
            <a:lvl1pPr algn="l">
              <a:defRPr sz="2000" b="1"/>
            </a:lvl1pPr>
          </a:lstStyle>
          <a:p>
            <a:r>
              <a:rPr lang="da-DK" smtClean="0"/>
              <a:t>Klik for at redigere i master</a:t>
            </a:r>
            <a:endParaRPr lang="da-DK"/>
          </a:p>
        </p:txBody>
      </p:sp>
      <p:sp>
        <p:nvSpPr>
          <p:cNvPr id="3" name="Pladsholder til indhold 2"/>
          <p:cNvSpPr>
            <a:spLocks noGrp="1"/>
          </p:cNvSpPr>
          <p:nvPr>
            <p:ph idx="1"/>
          </p:nvPr>
        </p:nvSpPr>
        <p:spPr>
          <a:xfrm>
            <a:off x="3575050" y="27307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i master</a:t>
            </a:r>
          </a:p>
        </p:txBody>
      </p:sp>
      <p:sp>
        <p:nvSpPr>
          <p:cNvPr id="5" name="Pladsholder til dato 4"/>
          <p:cNvSpPr>
            <a:spLocks noGrp="1"/>
          </p:cNvSpPr>
          <p:nvPr>
            <p:ph type="dt" sz="half" idx="10"/>
          </p:nvPr>
        </p:nvSpPr>
        <p:spPr/>
        <p:txBody>
          <a:bodyPr/>
          <a:lstStyle/>
          <a:p>
            <a:fld id="{48B0876C-4FA7-4BA5-9176-1EF478BA38B0}" type="datetimeFigureOut">
              <a:rPr lang="da-DK">
                <a:solidFill>
                  <a:prstClr val="black">
                    <a:tint val="75000"/>
                  </a:prstClr>
                </a:solidFill>
              </a:rPr>
              <a:pPr/>
              <a:t>14-01-2020</a:t>
            </a:fld>
            <a:endParaRPr lang="da-DK">
              <a:solidFill>
                <a:prstClr val="black">
                  <a:tint val="75000"/>
                </a:prstClr>
              </a:solidFill>
            </a:endParaRPr>
          </a:p>
        </p:txBody>
      </p:sp>
      <p:sp>
        <p:nvSpPr>
          <p:cNvPr id="6" name="Pladsholder til sidefod 5"/>
          <p:cNvSpPr>
            <a:spLocks noGrp="1"/>
          </p:cNvSpPr>
          <p:nvPr>
            <p:ph type="ftr" sz="quarter" idx="11"/>
          </p:nvPr>
        </p:nvSpPr>
        <p:spPr/>
        <p:txBody>
          <a:bodyPr/>
          <a:lstStyle/>
          <a:p>
            <a:endParaRPr lang="da-DK">
              <a:solidFill>
                <a:prstClr val="black">
                  <a:tint val="75000"/>
                </a:prstClr>
              </a:solidFill>
            </a:endParaRPr>
          </a:p>
        </p:txBody>
      </p:sp>
      <p:sp>
        <p:nvSpPr>
          <p:cNvPr id="7" name="Pladsholder til diasnummer 6"/>
          <p:cNvSpPr>
            <a:spLocks noGrp="1"/>
          </p:cNvSpPr>
          <p:nvPr>
            <p:ph type="sldNum" sz="quarter" idx="12"/>
          </p:nvPr>
        </p:nvSpPr>
        <p:spPr/>
        <p:txBody>
          <a:bodyPr/>
          <a:lstStyle/>
          <a:p>
            <a:fld id="{DCAE552F-FDFA-4027-9D58-5E04EC46454A}" type="slidenum">
              <a:rPr lang="da-DK">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22146741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i master</a:t>
            </a:r>
          </a:p>
        </p:txBody>
      </p:sp>
      <p:sp>
        <p:nvSpPr>
          <p:cNvPr id="5" name="Pladsholder til dato 4"/>
          <p:cNvSpPr>
            <a:spLocks noGrp="1"/>
          </p:cNvSpPr>
          <p:nvPr>
            <p:ph type="dt" sz="half" idx="10"/>
          </p:nvPr>
        </p:nvSpPr>
        <p:spPr/>
        <p:txBody>
          <a:bodyPr/>
          <a:lstStyle/>
          <a:p>
            <a:fld id="{48B0876C-4FA7-4BA5-9176-1EF478BA38B0}" type="datetimeFigureOut">
              <a:rPr lang="da-DK">
                <a:solidFill>
                  <a:prstClr val="black">
                    <a:tint val="75000"/>
                  </a:prstClr>
                </a:solidFill>
              </a:rPr>
              <a:pPr/>
              <a:t>14-01-2020</a:t>
            </a:fld>
            <a:endParaRPr lang="da-DK">
              <a:solidFill>
                <a:prstClr val="black">
                  <a:tint val="75000"/>
                </a:prstClr>
              </a:solidFill>
            </a:endParaRPr>
          </a:p>
        </p:txBody>
      </p:sp>
      <p:sp>
        <p:nvSpPr>
          <p:cNvPr id="6" name="Pladsholder til sidefod 5"/>
          <p:cNvSpPr>
            <a:spLocks noGrp="1"/>
          </p:cNvSpPr>
          <p:nvPr>
            <p:ph type="ftr" sz="quarter" idx="11"/>
          </p:nvPr>
        </p:nvSpPr>
        <p:spPr/>
        <p:txBody>
          <a:bodyPr/>
          <a:lstStyle/>
          <a:p>
            <a:endParaRPr lang="da-DK">
              <a:solidFill>
                <a:prstClr val="black">
                  <a:tint val="75000"/>
                </a:prstClr>
              </a:solidFill>
            </a:endParaRPr>
          </a:p>
        </p:txBody>
      </p:sp>
      <p:sp>
        <p:nvSpPr>
          <p:cNvPr id="7" name="Pladsholder til diasnummer 6"/>
          <p:cNvSpPr>
            <a:spLocks noGrp="1"/>
          </p:cNvSpPr>
          <p:nvPr>
            <p:ph type="sldNum" sz="quarter" idx="12"/>
          </p:nvPr>
        </p:nvSpPr>
        <p:spPr/>
        <p:txBody>
          <a:bodyPr/>
          <a:lstStyle/>
          <a:p>
            <a:fld id="{DCAE552F-FDFA-4027-9D58-5E04EC46454A}" type="slidenum">
              <a:rPr lang="da-DK">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11053149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48B0876C-4FA7-4BA5-9176-1EF478BA38B0}" type="datetimeFigureOut">
              <a:rPr lang="da-DK">
                <a:solidFill>
                  <a:prstClr val="black">
                    <a:tint val="75000"/>
                  </a:prstClr>
                </a:solidFill>
              </a:rPr>
              <a:pPr/>
              <a:t>14-01-2020</a:t>
            </a:fld>
            <a:endParaRPr lang="da-DK">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a:solidFill>
                <a:prstClr val="black">
                  <a:tint val="75000"/>
                </a:prstClr>
              </a:solidFill>
            </a:endParaRPr>
          </a:p>
        </p:txBody>
      </p:sp>
      <p:sp>
        <p:nvSpPr>
          <p:cNvPr id="6" name="Pladsholder til diasnummer 5"/>
          <p:cNvSpPr>
            <a:spLocks noGrp="1"/>
          </p:cNvSpPr>
          <p:nvPr>
            <p:ph type="sldNum" sz="quarter" idx="12"/>
          </p:nvPr>
        </p:nvSpPr>
        <p:spPr/>
        <p:txBody>
          <a:bodyPr/>
          <a:lstStyle/>
          <a:p>
            <a:fld id="{DCAE552F-FDFA-4027-9D58-5E04EC46454A}" type="slidenum">
              <a:rPr lang="da-DK">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25043643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58"/>
            <a:ext cx="2057400" cy="5851525"/>
          </a:xfrm>
        </p:spPr>
        <p:txBody>
          <a:bodyPr vert="eaVert"/>
          <a:lstStyle/>
          <a:p>
            <a:r>
              <a:rPr lang="da-DK" smtClean="0"/>
              <a:t>Klik for at redigere i master</a:t>
            </a:r>
            <a:endParaRPr lang="da-DK"/>
          </a:p>
        </p:txBody>
      </p:sp>
      <p:sp>
        <p:nvSpPr>
          <p:cNvPr id="3" name="Pladsholder til lodret titel 2"/>
          <p:cNvSpPr>
            <a:spLocks noGrp="1"/>
          </p:cNvSpPr>
          <p:nvPr>
            <p:ph type="body" orient="vert" idx="1"/>
          </p:nvPr>
        </p:nvSpPr>
        <p:spPr>
          <a:xfrm>
            <a:off x="457200" y="274658"/>
            <a:ext cx="6019800" cy="5851525"/>
          </a:xfrm>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48B0876C-4FA7-4BA5-9176-1EF478BA38B0}" type="datetimeFigureOut">
              <a:rPr lang="da-DK">
                <a:solidFill>
                  <a:prstClr val="black">
                    <a:tint val="75000"/>
                  </a:prstClr>
                </a:solidFill>
              </a:rPr>
              <a:pPr/>
              <a:t>14-01-2020</a:t>
            </a:fld>
            <a:endParaRPr lang="da-DK">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a:solidFill>
                <a:prstClr val="black">
                  <a:tint val="75000"/>
                </a:prstClr>
              </a:solidFill>
            </a:endParaRPr>
          </a:p>
        </p:txBody>
      </p:sp>
      <p:sp>
        <p:nvSpPr>
          <p:cNvPr id="6" name="Pladsholder til diasnummer 5"/>
          <p:cNvSpPr>
            <a:spLocks noGrp="1"/>
          </p:cNvSpPr>
          <p:nvPr>
            <p:ph type="sldNum" sz="quarter" idx="12"/>
          </p:nvPr>
        </p:nvSpPr>
        <p:spPr/>
        <p:txBody>
          <a:bodyPr/>
          <a:lstStyle/>
          <a:p>
            <a:fld id="{DCAE552F-FDFA-4027-9D58-5E04EC46454A}" type="slidenum">
              <a:rPr lang="da-DK">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5548049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e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91327" y="1554209"/>
            <a:ext cx="5362200" cy="2094784"/>
          </a:xfrm>
        </p:spPr>
        <p:txBody>
          <a:bodyPr anchor="b"/>
          <a:lstStyle>
            <a:lvl1pPr algn="l">
              <a:lnSpc>
                <a:spcPct val="99000"/>
              </a:lnSpc>
              <a:defRPr sz="6400">
                <a:solidFill>
                  <a:schemeClr val="tx1"/>
                </a:solidFill>
              </a:defRPr>
            </a:lvl1pPr>
          </a:lstStyle>
          <a:p>
            <a:r>
              <a:rPr lang="da-DK"/>
              <a:t>Klik for at redigere i master</a:t>
            </a:r>
            <a:endParaRPr lang="" dirty="0"/>
          </a:p>
        </p:txBody>
      </p:sp>
      <p:sp>
        <p:nvSpPr>
          <p:cNvPr id="3" name="Subtitle 2"/>
          <p:cNvSpPr>
            <a:spLocks noGrp="1"/>
          </p:cNvSpPr>
          <p:nvPr>
            <p:ph type="subTitle" idx="1" hasCustomPrompt="1"/>
          </p:nvPr>
        </p:nvSpPr>
        <p:spPr>
          <a:xfrm>
            <a:off x="1891327" y="4059394"/>
            <a:ext cx="5362200" cy="467294"/>
          </a:xfrm>
          <a:blipFill>
            <a:blip r:embed="rId3"/>
            <a:stretch>
              <a:fillRect/>
            </a:stretch>
          </a:blipFill>
          <a:effectLst/>
        </p:spPr>
        <p:txBody>
          <a:bodyPr bIns="108000">
            <a:spAutoFit/>
          </a:bodyPr>
          <a:lstStyle>
            <a:lvl1pPr marL="0" indent="0" algn="l">
              <a:spcBef>
                <a:spcPts val="0"/>
              </a:spcBef>
              <a:spcAft>
                <a:spcPts val="0"/>
              </a:spcAft>
              <a:buFont typeface="Arial" panose="020B0604020202020204" pitchFamily="34" charset="0"/>
              <a:buChar char="​"/>
              <a:defRPr sz="2400">
                <a:solidFill>
                  <a:schemeClr val="tx1"/>
                </a:solidFill>
              </a:defRPr>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 dirty="0"/>
              <a:t>Klik og indsæt undertitel maks. tre linjer</a:t>
            </a:r>
          </a:p>
        </p:txBody>
      </p:sp>
      <p:cxnSp>
        <p:nvCxnSpPr>
          <p:cNvPr id="10" name="Streg øverst"/>
          <p:cNvCxnSpPr/>
          <p:nvPr userDrawn="1"/>
        </p:nvCxnSpPr>
        <p:spPr>
          <a:xfrm>
            <a:off x="1891327" y="3912922"/>
            <a:ext cx="5361528" cy="0"/>
          </a:xfrm>
          <a:prstGeom prst="line">
            <a:avLst/>
          </a:prstGeom>
          <a:ln w="3048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e_DateCustomA" hidden="1"/>
          <p:cNvSpPr>
            <a:spLocks noGrp="1"/>
          </p:cNvSpPr>
          <p:nvPr>
            <p:ph type="dt" sz="half" idx="10"/>
          </p:nvPr>
        </p:nvSpPr>
        <p:spPr/>
        <p:txBody>
          <a:bodyPr/>
          <a:lstStyle/>
          <a:p>
            <a:endParaRPr lang="" dirty="0"/>
          </a:p>
        </p:txBody>
      </p:sp>
      <p:sp>
        <p:nvSpPr>
          <p:cNvPr id="5" name="FLD_PresentationTitle" hidden="1"/>
          <p:cNvSpPr>
            <a:spLocks noGrp="1"/>
          </p:cNvSpPr>
          <p:nvPr>
            <p:ph type="ftr" sz="quarter" idx="11"/>
          </p:nvPr>
        </p:nvSpPr>
        <p:spPr/>
        <p:txBody>
          <a:bodyPr/>
          <a:lstStyle/>
          <a:p>
            <a:endParaRPr lang="" dirty="0"/>
          </a:p>
        </p:txBody>
      </p:sp>
      <p:sp>
        <p:nvSpPr>
          <p:cNvPr id="6" name="Slide Number Placeholder 5" hidden="1"/>
          <p:cNvSpPr>
            <a:spLocks noGrp="1"/>
          </p:cNvSpPr>
          <p:nvPr>
            <p:ph type="sldNum" sz="quarter" idx="12"/>
          </p:nvPr>
        </p:nvSpPr>
        <p:spPr>
          <a:xfrm>
            <a:off x="0" y="6948000"/>
            <a:ext cx="0" cy="0"/>
          </a:xfrm>
          <a:noFill/>
        </p:spPr>
        <p:txBody>
          <a:bodyPr/>
          <a:lstStyle>
            <a:lvl1pPr>
              <a:defRPr sz="100">
                <a:noFill/>
              </a:defRPr>
            </a:lvl1pPr>
          </a:lstStyle>
          <a:p>
            <a:fld id="{24C8C45C-947F-4981-8B3F-4F32E973C901}" type="slidenum">
              <a:rPr lang="" smtClean="0"/>
              <a:pPr/>
              <a:t>‹nr.›</a:t>
            </a:fld>
            <a:endParaRPr lang="" dirty="0"/>
          </a:p>
        </p:txBody>
      </p:sp>
    </p:spTree>
    <p:extLst>
      <p:ext uri="{BB962C8B-B14F-4D97-AF65-F5344CB8AC3E}">
        <p14:creationId xmlns:p14="http://schemas.microsoft.com/office/powerpoint/2010/main" val="39055047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el slide med helside billede">
    <p:spTree>
      <p:nvGrpSpPr>
        <p:cNvPr id="1" name=""/>
        <p:cNvGrpSpPr/>
        <p:nvPr/>
      </p:nvGrpSpPr>
      <p:grpSpPr>
        <a:xfrm>
          <a:off x="0" y="0"/>
          <a:ext cx="0" cy="0"/>
          <a:chOff x="0" y="0"/>
          <a:chExt cx="0" cy="0"/>
        </a:xfrm>
      </p:grpSpPr>
      <p:sp>
        <p:nvSpPr>
          <p:cNvPr id="2" name="Title 1"/>
          <p:cNvSpPr>
            <a:spLocks noGrp="1"/>
          </p:cNvSpPr>
          <p:nvPr>
            <p:ph type="ctrTitle"/>
          </p:nvPr>
        </p:nvSpPr>
        <p:spPr>
          <a:xfrm>
            <a:off x="1107000" y="1554209"/>
            <a:ext cx="5362200" cy="2094784"/>
          </a:xfrm>
        </p:spPr>
        <p:txBody>
          <a:bodyPr anchor="b"/>
          <a:lstStyle>
            <a:lvl1pPr algn="l">
              <a:lnSpc>
                <a:spcPct val="99000"/>
              </a:lnSpc>
              <a:defRPr sz="6400">
                <a:solidFill>
                  <a:schemeClr val="tx1"/>
                </a:solidFill>
              </a:defRPr>
            </a:lvl1pPr>
          </a:lstStyle>
          <a:p>
            <a:r>
              <a:rPr lang="da-DK"/>
              <a:t>Klik for at redigere i master</a:t>
            </a:r>
            <a:endParaRPr lang="" dirty="0"/>
          </a:p>
        </p:txBody>
      </p:sp>
      <p:sp>
        <p:nvSpPr>
          <p:cNvPr id="3" name="Subtitle 2"/>
          <p:cNvSpPr>
            <a:spLocks noGrp="1"/>
          </p:cNvSpPr>
          <p:nvPr>
            <p:ph type="subTitle" idx="1" hasCustomPrompt="1"/>
          </p:nvPr>
        </p:nvSpPr>
        <p:spPr>
          <a:xfrm>
            <a:off x="1107000" y="4017600"/>
            <a:ext cx="5362200" cy="467294"/>
          </a:xfrm>
          <a:blipFill>
            <a:blip r:embed="rId2"/>
            <a:stretch>
              <a:fillRect/>
            </a:stretch>
          </a:blipFill>
        </p:spPr>
        <p:txBody>
          <a:bodyPr bIns="108000">
            <a:spAutoFit/>
          </a:bodyPr>
          <a:lstStyle>
            <a:lvl1pPr marL="0" indent="0" algn="l">
              <a:spcBef>
                <a:spcPts val="0"/>
              </a:spcBef>
              <a:spcAft>
                <a:spcPts val="0"/>
              </a:spcAft>
              <a:buFont typeface="Arial" panose="020B0604020202020204" pitchFamily="34" charset="0"/>
              <a:buChar char="​"/>
              <a:defRPr sz="2400">
                <a:solidFill>
                  <a:schemeClr val="tx1"/>
                </a:solidFill>
              </a:defRPr>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 dirty="0"/>
              <a:t>Klik og indsæt undertitel maks. tre linjer</a:t>
            </a:r>
          </a:p>
        </p:txBody>
      </p:sp>
      <p:sp>
        <p:nvSpPr>
          <p:cNvPr id="15" name="Text Placeholder streg"/>
          <p:cNvSpPr>
            <a:spLocks noGrp="1"/>
          </p:cNvSpPr>
          <p:nvPr>
            <p:ph type="body" sz="quarter" idx="16" hasCustomPrompt="1"/>
          </p:nvPr>
        </p:nvSpPr>
        <p:spPr>
          <a:xfrm>
            <a:off x="1107000" y="3899162"/>
            <a:ext cx="5362200" cy="28800"/>
          </a:xfrm>
          <a:solidFill>
            <a:schemeClr val="tx1"/>
          </a:solidFill>
        </p:spPr>
        <p:txBody>
          <a:bodyPr/>
          <a:lstStyle>
            <a:lvl1pPr marL="0" indent="0">
              <a:buNone/>
              <a:defRPr sz="100">
                <a:noFill/>
              </a:defRPr>
            </a:lvl1pPr>
          </a:lstStyle>
          <a:p>
            <a:pPr lvl="0"/>
            <a:r>
              <a:rPr lang="" dirty="0"/>
              <a:t>.</a:t>
            </a:r>
            <a:endParaRPr lang=""/>
          </a:p>
        </p:txBody>
      </p:sp>
      <p:sp>
        <p:nvSpPr>
          <p:cNvPr id="4" name="Date_DateCustomA" hidden="1"/>
          <p:cNvSpPr>
            <a:spLocks noGrp="1"/>
          </p:cNvSpPr>
          <p:nvPr>
            <p:ph type="dt" sz="half" idx="10"/>
          </p:nvPr>
        </p:nvSpPr>
        <p:spPr/>
        <p:txBody>
          <a:bodyPr/>
          <a:lstStyle/>
          <a:p>
            <a:endParaRPr lang="" dirty="0"/>
          </a:p>
        </p:txBody>
      </p:sp>
      <p:sp>
        <p:nvSpPr>
          <p:cNvPr id="5" name="FLD_PresentationTitle" hidden="1"/>
          <p:cNvSpPr>
            <a:spLocks noGrp="1"/>
          </p:cNvSpPr>
          <p:nvPr>
            <p:ph type="ftr" sz="quarter" idx="11"/>
          </p:nvPr>
        </p:nvSpPr>
        <p:spPr/>
        <p:txBody>
          <a:bodyPr/>
          <a:lstStyle/>
          <a:p>
            <a:endParaRPr lang="" dirty="0"/>
          </a:p>
        </p:txBody>
      </p:sp>
      <p:sp>
        <p:nvSpPr>
          <p:cNvPr id="6" name="Slide Number Placeholder 5" hidden="1"/>
          <p:cNvSpPr>
            <a:spLocks noGrp="1"/>
          </p:cNvSpPr>
          <p:nvPr>
            <p:ph type="sldNum" sz="quarter" idx="12"/>
          </p:nvPr>
        </p:nvSpPr>
        <p:spPr>
          <a:xfrm>
            <a:off x="0" y="6948000"/>
            <a:ext cx="0" cy="0"/>
          </a:xfrm>
          <a:noFill/>
        </p:spPr>
        <p:txBody>
          <a:bodyPr/>
          <a:lstStyle>
            <a:lvl1pPr>
              <a:defRPr sz="100">
                <a:noFill/>
              </a:defRPr>
            </a:lvl1pPr>
          </a:lstStyle>
          <a:p>
            <a:fld id="{24C8C45C-947F-4981-8B3F-4F32E973C901}" type="slidenum">
              <a:rPr lang="" smtClean="0"/>
              <a:pPr/>
              <a:t>‹nr.›</a:t>
            </a:fld>
            <a:endParaRPr lang="" dirty="0"/>
          </a:p>
        </p:txBody>
      </p:sp>
      <p:sp>
        <p:nvSpPr>
          <p:cNvPr id="19" name="Text Box 3"/>
          <p:cNvSpPr txBox="1">
            <a:spLocks noChangeArrowheads="1"/>
          </p:cNvSpPr>
          <p:nvPr userDrawn="1"/>
        </p:nvSpPr>
        <p:spPr bwMode="auto">
          <a:xfrm>
            <a:off x="-1" y="-1197634"/>
            <a:ext cx="3262746"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1200"/>
              </a:spcBef>
              <a:defRPr/>
            </a:pPr>
            <a:r>
              <a:rPr lang="" sz="900" b="1" noProof="1">
                <a:solidFill>
                  <a:prstClr val="black"/>
                </a:solidFill>
                <a:latin typeface="Arial" panose="020B0604020202020204" pitchFamily="34" charset="0"/>
                <a:cs typeface="Arial" panose="020B0604020202020204" pitchFamily="34" charset="0"/>
              </a:rPr>
              <a:t>Beskær billede</a:t>
            </a:r>
            <a:endParaRPr lang="">
              <a:solidFill>
                <a:prstClr val="black"/>
              </a:solidFill>
            </a:endParaRPr>
          </a:p>
          <a:p>
            <a:pPr eaLnBrk="1" hangingPunct="1">
              <a:defRPr/>
            </a:pPr>
            <a:r>
              <a:rPr lang="" altLang="da-DK" sz="900" b="1" noProof="1">
                <a:solidFill>
                  <a:prstClr val="black"/>
                </a:solidFill>
                <a:latin typeface="Arial" panose="020B0604020202020204" pitchFamily="34" charset="0"/>
                <a:cs typeface="Arial" panose="020B0604020202020204" pitchFamily="34" charset="0"/>
              </a:rPr>
              <a:t>1. </a:t>
            </a:r>
            <a:r>
              <a:rPr lang="" altLang="da-DK" sz="900" noProof="1">
                <a:solidFill>
                  <a:prstClr val="black"/>
                </a:solidFill>
                <a:latin typeface="Arial" panose="020B0604020202020204" pitchFamily="34" charset="0"/>
                <a:cs typeface="Arial" panose="020B0604020202020204" pitchFamily="34" charset="0"/>
              </a:rPr>
              <a:t>Klik </a:t>
            </a:r>
            <a:r>
              <a:rPr lang="" altLang="da-DK" sz="900" b="1" noProof="1">
                <a:solidFill>
                  <a:prstClr val="black"/>
                </a:solidFill>
                <a:latin typeface="Arial" panose="020B0604020202020204" pitchFamily="34" charset="0"/>
                <a:cs typeface="Arial" panose="020B0604020202020204" pitchFamily="34" charset="0"/>
              </a:rPr>
              <a:t>Beskær</a:t>
            </a:r>
            <a:r>
              <a:rPr lang="" altLang="da-DK" sz="900" noProof="1">
                <a:solidFill>
                  <a:prstClr val="black"/>
                </a:solidFill>
                <a:latin typeface="Arial" panose="020B0604020202020204" pitchFamily="34" charset="0"/>
                <a:cs typeface="Arial" panose="020B0604020202020204" pitchFamily="34" charset="0"/>
              </a:rPr>
              <a:t> for at ændre billedets fokus/størrelse</a:t>
            </a:r>
            <a:r>
              <a:rPr lang="da-DK" altLang="da-DK" sz="900" noProof="1">
                <a:solidFill>
                  <a:prstClr val="black"/>
                </a:solidFill>
                <a:latin typeface="Arial" panose="020B0604020202020204" pitchFamily="34" charset="0"/>
                <a:cs typeface="Arial" panose="020B0604020202020204" pitchFamily="34" charset="0"/>
              </a:rPr>
              <a:t/>
            </a:r>
            <a:br>
              <a:rPr lang="da-DK" altLang="da-DK" sz="900" noProof="1">
                <a:solidFill>
                  <a:prstClr val="black"/>
                </a:solidFill>
                <a:latin typeface="Arial" panose="020B0604020202020204" pitchFamily="34" charset="0"/>
                <a:cs typeface="Arial" panose="020B0604020202020204" pitchFamily="34" charset="0"/>
              </a:rPr>
            </a:br>
            <a:endParaRPr lang="" altLang="da-DK" sz="900" noProof="1">
              <a:solidFill>
                <a:prstClr val="black"/>
              </a:solidFill>
              <a:latin typeface="Arial" panose="020B0604020202020204" pitchFamily="34" charset="0"/>
              <a:cs typeface="Arial" panose="020B0604020202020204" pitchFamily="34" charset="0"/>
            </a:endParaRPr>
          </a:p>
          <a:p>
            <a:pPr eaLnBrk="1" hangingPunct="1">
              <a:defRPr/>
            </a:pPr>
            <a:r>
              <a:rPr lang="" altLang="da-DK" sz="900" b="1" noProof="1">
                <a:solidFill>
                  <a:prstClr val="black"/>
                </a:solidFill>
                <a:latin typeface="Arial" panose="020B0604020202020204" pitchFamily="34" charset="0"/>
                <a:cs typeface="Arial" panose="020B0604020202020204" pitchFamily="34" charset="0"/>
              </a:rPr>
              <a:t>2. </a:t>
            </a:r>
            <a:r>
              <a:rPr lang="" altLang="da-DK" sz="900" noProof="1">
                <a:solidFill>
                  <a:prstClr val="black"/>
                </a:solidFill>
                <a:latin typeface="Arial" panose="020B0604020202020204" pitchFamily="34" charset="0"/>
                <a:cs typeface="Arial" panose="020B0604020202020204" pitchFamily="34" charset="0"/>
              </a:rPr>
              <a:t>Ønsker du at skalere billedet, så hold </a:t>
            </a:r>
            <a:r>
              <a:rPr lang="" altLang="da-DK" sz="900" b="1" noProof="1">
                <a:solidFill>
                  <a:prstClr val="black"/>
                </a:solidFill>
                <a:latin typeface="Arial" panose="020B0604020202020204" pitchFamily="34" charset="0"/>
                <a:cs typeface="Arial" panose="020B0604020202020204" pitchFamily="34" charset="0"/>
              </a:rPr>
              <a:t>SHIFT</a:t>
            </a:r>
            <a:r>
              <a:rPr lang="" altLang="da-DK" sz="900" noProof="1">
                <a:solidFill>
                  <a:prstClr val="black"/>
                </a:solidFill>
                <a:latin typeface="Arial" panose="020B0604020202020204" pitchFamily="34" charset="0"/>
                <a:cs typeface="Arial" panose="020B0604020202020204" pitchFamily="34" charset="0"/>
              </a:rPr>
              <a:t>-knappen </a:t>
            </a:r>
            <a:r>
              <a:rPr lang="da-DK" altLang="da-DK" sz="900" noProof="1">
                <a:solidFill>
                  <a:prstClr val="black"/>
                </a:solidFill>
                <a:latin typeface="Arial" panose="020B0604020202020204" pitchFamily="34" charset="0"/>
                <a:cs typeface="Arial" panose="020B0604020202020204" pitchFamily="34" charset="0"/>
              </a:rPr>
              <a:t/>
            </a:r>
            <a:br>
              <a:rPr lang="da-DK" altLang="da-DK" sz="900" noProof="1">
                <a:solidFill>
                  <a:prstClr val="black"/>
                </a:solidFill>
                <a:latin typeface="Arial" panose="020B0604020202020204" pitchFamily="34" charset="0"/>
                <a:cs typeface="Arial" panose="020B0604020202020204" pitchFamily="34" charset="0"/>
              </a:rPr>
            </a:br>
            <a:r>
              <a:rPr lang="" altLang="da-DK" sz="900" noProof="1">
                <a:solidFill>
                  <a:prstClr val="black"/>
                </a:solidFill>
                <a:latin typeface="Arial" panose="020B0604020202020204" pitchFamily="34" charset="0"/>
                <a:cs typeface="Arial" panose="020B0604020202020204" pitchFamily="34" charset="0"/>
              </a:rPr>
              <a:t>nede, mens du trækker i billedets hjørner</a:t>
            </a:r>
            <a:endParaRPr lang="">
              <a:solidFill>
                <a:prstClr val="black"/>
              </a:solidFill>
            </a:endParaRPr>
          </a:p>
          <a:p>
            <a:pPr eaLnBrk="1" hangingPunct="1">
              <a:defRPr/>
            </a:pPr>
            <a:endParaRPr lang="" altLang="da-DK" sz="900" noProof="1">
              <a:solidFill>
                <a:prstClr val="black"/>
              </a:solidFill>
              <a:latin typeface="Arial" panose="020B0604020202020204" pitchFamily="34" charset="0"/>
              <a:cs typeface="Arial" panose="020B0604020202020204" pitchFamily="34" charset="0"/>
            </a:endParaRPr>
          </a:p>
          <a:p>
            <a:pPr eaLnBrk="1" hangingPunct="1">
              <a:defRPr/>
            </a:pPr>
            <a:r>
              <a:rPr lang="" altLang="da-DK" sz="900" b="1" noProof="1">
                <a:solidFill>
                  <a:prstClr val="black"/>
                </a:solidFill>
                <a:latin typeface="Arial" panose="020B0604020202020204" pitchFamily="34" charset="0"/>
                <a:cs typeface="Arial" panose="020B0604020202020204" pitchFamily="34" charset="0"/>
              </a:rPr>
              <a:t>Tips: </a:t>
            </a:r>
            <a:r>
              <a:rPr lang="" altLang="da-DK" sz="900" noProof="1">
                <a:solidFill>
                  <a:prstClr val="black"/>
                </a:solidFill>
                <a:latin typeface="Arial" panose="020B0604020202020204" pitchFamily="34" charset="0"/>
                <a:cs typeface="Arial" panose="020B0604020202020204" pitchFamily="34" charset="0"/>
              </a:rPr>
              <a:t>Hvis du sletter billedet og indsætter et nyt, kan billedet lægge sig foran tekst og blåt transparent. Hvis dette sker, højreklik på billedet og vælg </a:t>
            </a:r>
            <a:r>
              <a:rPr lang="" altLang="da-DK" sz="900" b="1" noProof="1">
                <a:solidFill>
                  <a:prstClr val="black"/>
                </a:solidFill>
                <a:latin typeface="Arial" panose="020B0604020202020204" pitchFamily="34" charset="0"/>
                <a:cs typeface="Arial" panose="020B0604020202020204" pitchFamily="34" charset="0"/>
              </a:rPr>
              <a:t>Placer bagest</a:t>
            </a:r>
            <a:endParaRPr lang="">
              <a:solidFill>
                <a:prstClr val="black"/>
              </a:solidFill>
            </a:endParaRPr>
          </a:p>
        </p:txBody>
      </p:sp>
      <p:pic>
        <p:nvPicPr>
          <p:cNvPr id="20" name="6 Beskær"/>
          <p:cNvPicPr>
            <a:picLocks noChangeAspect="1"/>
          </p:cNvPicPr>
          <p:nvPr userDrawn="1"/>
        </p:nvPicPr>
        <p:blipFill>
          <a:blip r:embed="rId3"/>
          <a:stretch>
            <a:fillRect/>
          </a:stretch>
        </p:blipFill>
        <p:spPr>
          <a:xfrm>
            <a:off x="2354715" y="-1202927"/>
            <a:ext cx="253050" cy="321707"/>
          </a:xfrm>
          <a:prstGeom prst="rect">
            <a:avLst/>
          </a:prstGeom>
        </p:spPr>
      </p:pic>
      <p:pic>
        <p:nvPicPr>
          <p:cNvPr id="21" name="7 Skalér billede"/>
          <p:cNvPicPr>
            <a:picLocks noChangeAspect="1"/>
          </p:cNvPicPr>
          <p:nvPr userDrawn="1"/>
        </p:nvPicPr>
        <p:blipFill>
          <a:blip r:embed="rId4"/>
          <a:stretch>
            <a:fillRect/>
          </a:stretch>
        </p:blipFill>
        <p:spPr>
          <a:xfrm>
            <a:off x="2338004" y="-870420"/>
            <a:ext cx="269771" cy="335309"/>
          </a:xfrm>
          <a:prstGeom prst="rect">
            <a:avLst/>
          </a:prstGeom>
        </p:spPr>
      </p:pic>
    </p:spTree>
    <p:extLst>
      <p:ext uri="{BB962C8B-B14F-4D97-AF65-F5344CB8AC3E}">
        <p14:creationId xmlns:p14="http://schemas.microsoft.com/office/powerpoint/2010/main" val="37983834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el slide med billede ">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6572" y="0"/>
            <a:ext cx="4572000" cy="6858000"/>
          </a:xfrm>
          <a:prstGeom prst="rect">
            <a:avLst/>
          </a:prstGeom>
        </p:spPr>
      </p:pic>
      <p:sp>
        <p:nvSpPr>
          <p:cNvPr id="2" name="Title 1"/>
          <p:cNvSpPr>
            <a:spLocks noGrp="1"/>
          </p:cNvSpPr>
          <p:nvPr>
            <p:ph type="ctrTitle"/>
          </p:nvPr>
        </p:nvSpPr>
        <p:spPr>
          <a:xfrm>
            <a:off x="4814648" y="931884"/>
            <a:ext cx="3356100" cy="2357181"/>
          </a:xfrm>
        </p:spPr>
        <p:txBody>
          <a:bodyPr anchor="b"/>
          <a:lstStyle>
            <a:lvl1pPr algn="l">
              <a:lnSpc>
                <a:spcPct val="96000"/>
              </a:lnSpc>
              <a:defRPr sz="5200">
                <a:solidFill>
                  <a:schemeClr val="bg1"/>
                </a:solidFill>
              </a:defRPr>
            </a:lvl1pPr>
          </a:lstStyle>
          <a:p>
            <a:r>
              <a:rPr lang="da-DK"/>
              <a:t>Klik for at redigere i master</a:t>
            </a:r>
            <a:endParaRPr lang=""/>
          </a:p>
        </p:txBody>
      </p:sp>
      <p:sp>
        <p:nvSpPr>
          <p:cNvPr id="3" name="Subtitle 2"/>
          <p:cNvSpPr>
            <a:spLocks noGrp="1"/>
          </p:cNvSpPr>
          <p:nvPr>
            <p:ph type="subTitle" idx="1" hasCustomPrompt="1"/>
          </p:nvPr>
        </p:nvSpPr>
        <p:spPr>
          <a:xfrm>
            <a:off x="4814648" y="3731543"/>
            <a:ext cx="3356100" cy="825533"/>
          </a:xfrm>
          <a:blipFill>
            <a:blip r:embed="rId3"/>
            <a:stretch>
              <a:fillRect/>
            </a:stretch>
          </a:blipFill>
        </p:spPr>
        <p:txBody>
          <a:bodyPr bIns="108000">
            <a:spAutoFit/>
          </a:bodyPr>
          <a:lstStyle>
            <a:lvl1pPr marL="0" indent="0" algn="l">
              <a:spcBef>
                <a:spcPts val="0"/>
              </a:spcBef>
              <a:spcAft>
                <a:spcPts val="0"/>
              </a:spcAft>
              <a:buFont typeface="Arial" panose="020B0604020202020204" pitchFamily="34" charset="0"/>
              <a:buChar char="​"/>
              <a:defRPr sz="2400">
                <a:solidFill>
                  <a:schemeClr val="bg1"/>
                </a:solidFill>
              </a:defRPr>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 dirty="0"/>
              <a:t>Klik og indsæt undertitel maks. tre linjer</a:t>
            </a:r>
            <a:endParaRPr lang=""/>
          </a:p>
        </p:txBody>
      </p:sp>
      <p:sp>
        <p:nvSpPr>
          <p:cNvPr id="17" name="Picture Placeholder 3"/>
          <p:cNvSpPr>
            <a:spLocks noGrp="1"/>
          </p:cNvSpPr>
          <p:nvPr>
            <p:ph type="pic" idx="13" hasCustomPrompt="1"/>
          </p:nvPr>
        </p:nvSpPr>
        <p:spPr>
          <a:xfrm>
            <a:off x="0" y="0"/>
            <a:ext cx="4576500" cy="6858000"/>
          </a:xfrm>
          <a:solidFill>
            <a:schemeClr val="bg1">
              <a:lumMod val="95000"/>
            </a:schemeClr>
          </a:solidFill>
        </p:spPr>
        <p:txBody>
          <a:bodyPr tIns="900000" anchor="ctr" anchorCtr="0"/>
          <a:lstStyle>
            <a:lvl1pPr marL="0" indent="0" algn="ctr">
              <a:lnSpc>
                <a:spcPct val="100000"/>
              </a:lnSpc>
              <a:spcAft>
                <a:spcPts val="0"/>
              </a:spcAft>
              <a:buNone/>
              <a:defRPr sz="16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 dirty="0"/>
              <a:t>Klik på denne pladsholder og indsæt billede</a:t>
            </a:r>
            <a:r>
              <a:rPr lang="da-DK" dirty="0"/>
              <a:t/>
            </a:r>
            <a:br>
              <a:rPr lang="da-DK" dirty="0"/>
            </a:br>
            <a:r>
              <a:rPr lang="" dirty="0"/>
              <a:t>via Skyfish ikonet</a:t>
            </a:r>
            <a:endParaRPr lang=""/>
          </a:p>
        </p:txBody>
      </p:sp>
      <p:pic>
        <p:nvPicPr>
          <p:cNvPr id="16" name="Logo"/>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15944" y="5885386"/>
            <a:ext cx="486000" cy="648000"/>
          </a:xfrm>
          <a:prstGeom prst="rect">
            <a:avLst/>
          </a:prstGeom>
        </p:spPr>
      </p:pic>
      <p:pic>
        <p:nvPicPr>
          <p:cNvPr id="773662397" name="Logo_payoff"/>
          <p:cNvPicPr>
            <a:picLocks noChangeAspect="1"/>
          </p:cNvPicPr>
          <p:nvPr/>
        </p:nvPicPr>
        <p:blipFill>
          <a:blip r:embed="rId5"/>
          <a:stretch>
            <a:fillRect/>
          </a:stretch>
        </p:blipFill>
        <p:spPr>
          <a:xfrm>
            <a:off x="7314300" y="6390000"/>
            <a:ext cx="1109700" cy="198000"/>
          </a:xfrm>
          <a:prstGeom prst="rect">
            <a:avLst/>
          </a:prstGeom>
        </p:spPr>
      </p:pic>
      <p:cxnSp>
        <p:nvCxnSpPr>
          <p:cNvPr id="10" name="Streg øverst"/>
          <p:cNvCxnSpPr/>
          <p:nvPr userDrawn="1"/>
        </p:nvCxnSpPr>
        <p:spPr>
          <a:xfrm>
            <a:off x="4814648" y="3622263"/>
            <a:ext cx="3356100" cy="0"/>
          </a:xfrm>
          <a:prstGeom prst="line">
            <a:avLst/>
          </a:prstGeom>
          <a:ln w="3048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Date_DateCustomA" hidden="1"/>
          <p:cNvSpPr>
            <a:spLocks noGrp="1"/>
          </p:cNvSpPr>
          <p:nvPr>
            <p:ph type="dt" sz="half" idx="10"/>
          </p:nvPr>
        </p:nvSpPr>
        <p:spPr/>
        <p:txBody>
          <a:bodyPr/>
          <a:lstStyle/>
          <a:p>
            <a:endParaRPr lang="" dirty="0"/>
          </a:p>
        </p:txBody>
      </p:sp>
      <p:sp>
        <p:nvSpPr>
          <p:cNvPr id="5" name="FLD_PresentationTitle" hidden="1"/>
          <p:cNvSpPr>
            <a:spLocks noGrp="1"/>
          </p:cNvSpPr>
          <p:nvPr>
            <p:ph type="ftr" sz="quarter" idx="11"/>
          </p:nvPr>
        </p:nvSpPr>
        <p:spPr/>
        <p:txBody>
          <a:bodyPr/>
          <a:lstStyle/>
          <a:p>
            <a:endParaRPr lang="" dirty="0"/>
          </a:p>
        </p:txBody>
      </p:sp>
      <p:sp>
        <p:nvSpPr>
          <p:cNvPr id="6" name="Slide Number Placeholder 5" hidden="1"/>
          <p:cNvSpPr>
            <a:spLocks noGrp="1"/>
          </p:cNvSpPr>
          <p:nvPr>
            <p:ph type="sldNum" sz="quarter" idx="12"/>
          </p:nvPr>
        </p:nvSpPr>
        <p:spPr>
          <a:xfrm>
            <a:off x="0" y="6948000"/>
            <a:ext cx="0" cy="0"/>
          </a:xfrm>
          <a:noFill/>
        </p:spPr>
        <p:txBody>
          <a:bodyPr/>
          <a:lstStyle>
            <a:lvl1pPr>
              <a:defRPr sz="100">
                <a:noFill/>
              </a:defRPr>
            </a:lvl1pPr>
          </a:lstStyle>
          <a:p>
            <a:fld id="{24C8C45C-947F-4981-8B3F-4F32E973C901}" type="slidenum">
              <a:rPr lang="" smtClean="0"/>
              <a:pPr/>
              <a:t>‹nr.›</a:t>
            </a:fld>
            <a:endParaRPr lang="" dirty="0"/>
          </a:p>
        </p:txBody>
      </p:sp>
      <p:sp>
        <p:nvSpPr>
          <p:cNvPr id="19" name="Text Box 3"/>
          <p:cNvSpPr txBox="1">
            <a:spLocks noChangeArrowheads="1"/>
          </p:cNvSpPr>
          <p:nvPr userDrawn="1"/>
        </p:nvSpPr>
        <p:spPr bwMode="auto">
          <a:xfrm>
            <a:off x="-1" y="-786732"/>
            <a:ext cx="3262746"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1200"/>
              </a:spcBef>
              <a:defRPr/>
            </a:pPr>
            <a:r>
              <a:rPr lang="" sz="900" b="1" noProof="1">
                <a:solidFill>
                  <a:prstClr val="black"/>
                </a:solidFill>
                <a:latin typeface="Arial" panose="020B0604020202020204" pitchFamily="34" charset="0"/>
                <a:cs typeface="Arial" panose="020B0604020202020204" pitchFamily="34" charset="0"/>
              </a:rPr>
              <a:t>Beskær billede</a:t>
            </a:r>
            <a:endParaRPr lang="">
              <a:solidFill>
                <a:prstClr val="black"/>
              </a:solidFill>
            </a:endParaRPr>
          </a:p>
          <a:p>
            <a:pPr eaLnBrk="1" hangingPunct="1">
              <a:defRPr/>
            </a:pPr>
            <a:r>
              <a:rPr lang="" altLang="da-DK" sz="900" b="1" noProof="1">
                <a:solidFill>
                  <a:prstClr val="black"/>
                </a:solidFill>
                <a:latin typeface="Arial" panose="020B0604020202020204" pitchFamily="34" charset="0"/>
                <a:cs typeface="Arial" panose="020B0604020202020204" pitchFamily="34" charset="0"/>
              </a:rPr>
              <a:t>1. </a:t>
            </a:r>
            <a:r>
              <a:rPr lang="" altLang="da-DK" sz="900" noProof="1">
                <a:solidFill>
                  <a:prstClr val="black"/>
                </a:solidFill>
                <a:latin typeface="Arial" panose="020B0604020202020204" pitchFamily="34" charset="0"/>
                <a:cs typeface="Arial" panose="020B0604020202020204" pitchFamily="34" charset="0"/>
              </a:rPr>
              <a:t>Klik </a:t>
            </a:r>
            <a:r>
              <a:rPr lang="" altLang="da-DK" sz="900" b="1" noProof="1">
                <a:solidFill>
                  <a:prstClr val="black"/>
                </a:solidFill>
                <a:latin typeface="Arial" panose="020B0604020202020204" pitchFamily="34" charset="0"/>
                <a:cs typeface="Arial" panose="020B0604020202020204" pitchFamily="34" charset="0"/>
              </a:rPr>
              <a:t>Beskær</a:t>
            </a:r>
            <a:r>
              <a:rPr lang="" altLang="da-DK" sz="900" noProof="1">
                <a:solidFill>
                  <a:prstClr val="black"/>
                </a:solidFill>
                <a:latin typeface="Arial" panose="020B0604020202020204" pitchFamily="34" charset="0"/>
                <a:cs typeface="Arial" panose="020B0604020202020204" pitchFamily="34" charset="0"/>
              </a:rPr>
              <a:t> for at ændre billedets fokus/størrelse</a:t>
            </a:r>
            <a:r>
              <a:rPr lang="da-DK" altLang="da-DK" sz="900" noProof="1">
                <a:solidFill>
                  <a:prstClr val="black"/>
                </a:solidFill>
                <a:latin typeface="Arial" panose="020B0604020202020204" pitchFamily="34" charset="0"/>
                <a:cs typeface="Arial" panose="020B0604020202020204" pitchFamily="34" charset="0"/>
              </a:rPr>
              <a:t/>
            </a:r>
            <a:br>
              <a:rPr lang="da-DK" altLang="da-DK" sz="900" noProof="1">
                <a:solidFill>
                  <a:prstClr val="black"/>
                </a:solidFill>
                <a:latin typeface="Arial" panose="020B0604020202020204" pitchFamily="34" charset="0"/>
                <a:cs typeface="Arial" panose="020B0604020202020204" pitchFamily="34" charset="0"/>
              </a:rPr>
            </a:br>
            <a:endParaRPr lang="" altLang="da-DK" sz="900" noProof="1">
              <a:solidFill>
                <a:prstClr val="black"/>
              </a:solidFill>
              <a:latin typeface="Arial" panose="020B0604020202020204" pitchFamily="34" charset="0"/>
              <a:cs typeface="Arial" panose="020B0604020202020204" pitchFamily="34" charset="0"/>
            </a:endParaRPr>
          </a:p>
          <a:p>
            <a:pPr eaLnBrk="1" hangingPunct="1">
              <a:defRPr/>
            </a:pPr>
            <a:r>
              <a:rPr lang="" altLang="da-DK" sz="900" b="1" noProof="1">
                <a:solidFill>
                  <a:prstClr val="black"/>
                </a:solidFill>
                <a:latin typeface="Arial" panose="020B0604020202020204" pitchFamily="34" charset="0"/>
                <a:cs typeface="Arial" panose="020B0604020202020204" pitchFamily="34" charset="0"/>
              </a:rPr>
              <a:t>2. </a:t>
            </a:r>
            <a:r>
              <a:rPr lang="" altLang="da-DK" sz="900" noProof="1">
                <a:solidFill>
                  <a:prstClr val="black"/>
                </a:solidFill>
                <a:latin typeface="Arial" panose="020B0604020202020204" pitchFamily="34" charset="0"/>
                <a:cs typeface="Arial" panose="020B0604020202020204" pitchFamily="34" charset="0"/>
              </a:rPr>
              <a:t>Ønsker du at skalere billedet, så hold </a:t>
            </a:r>
            <a:r>
              <a:rPr lang="" altLang="da-DK" sz="900" b="1" noProof="1">
                <a:solidFill>
                  <a:prstClr val="black"/>
                </a:solidFill>
                <a:latin typeface="Arial" panose="020B0604020202020204" pitchFamily="34" charset="0"/>
                <a:cs typeface="Arial" panose="020B0604020202020204" pitchFamily="34" charset="0"/>
              </a:rPr>
              <a:t>SHIFT</a:t>
            </a:r>
            <a:r>
              <a:rPr lang="" altLang="da-DK" sz="900" noProof="1">
                <a:solidFill>
                  <a:prstClr val="black"/>
                </a:solidFill>
                <a:latin typeface="Arial" panose="020B0604020202020204" pitchFamily="34" charset="0"/>
                <a:cs typeface="Arial" panose="020B0604020202020204" pitchFamily="34" charset="0"/>
              </a:rPr>
              <a:t>-knappen </a:t>
            </a:r>
            <a:r>
              <a:rPr lang="da-DK" altLang="da-DK" sz="900" noProof="1">
                <a:solidFill>
                  <a:prstClr val="black"/>
                </a:solidFill>
                <a:latin typeface="Arial" panose="020B0604020202020204" pitchFamily="34" charset="0"/>
                <a:cs typeface="Arial" panose="020B0604020202020204" pitchFamily="34" charset="0"/>
              </a:rPr>
              <a:t/>
            </a:r>
            <a:br>
              <a:rPr lang="da-DK" altLang="da-DK" sz="900" noProof="1">
                <a:solidFill>
                  <a:prstClr val="black"/>
                </a:solidFill>
                <a:latin typeface="Arial" panose="020B0604020202020204" pitchFamily="34" charset="0"/>
                <a:cs typeface="Arial" panose="020B0604020202020204" pitchFamily="34" charset="0"/>
              </a:rPr>
            </a:br>
            <a:r>
              <a:rPr lang="" altLang="da-DK" sz="900" noProof="1">
                <a:solidFill>
                  <a:prstClr val="black"/>
                </a:solidFill>
                <a:latin typeface="Arial" panose="020B0604020202020204" pitchFamily="34" charset="0"/>
                <a:cs typeface="Arial" panose="020B0604020202020204" pitchFamily="34" charset="0"/>
              </a:rPr>
              <a:t>nede, mens du trækker i billedets hjørner</a:t>
            </a:r>
            <a:endParaRPr lang="">
              <a:solidFill>
                <a:prstClr val="black"/>
              </a:solidFill>
            </a:endParaRPr>
          </a:p>
        </p:txBody>
      </p:sp>
      <p:pic>
        <p:nvPicPr>
          <p:cNvPr id="20" name="6 Beskær"/>
          <p:cNvPicPr>
            <a:picLocks noChangeAspect="1"/>
          </p:cNvPicPr>
          <p:nvPr userDrawn="1"/>
        </p:nvPicPr>
        <p:blipFill>
          <a:blip r:embed="rId6"/>
          <a:stretch>
            <a:fillRect/>
          </a:stretch>
        </p:blipFill>
        <p:spPr>
          <a:xfrm>
            <a:off x="2354715" y="-792025"/>
            <a:ext cx="253050" cy="321707"/>
          </a:xfrm>
          <a:prstGeom prst="rect">
            <a:avLst/>
          </a:prstGeom>
        </p:spPr>
      </p:pic>
      <p:pic>
        <p:nvPicPr>
          <p:cNvPr id="22" name="7 Skalér billede"/>
          <p:cNvPicPr>
            <a:picLocks noChangeAspect="1"/>
          </p:cNvPicPr>
          <p:nvPr userDrawn="1"/>
        </p:nvPicPr>
        <p:blipFill>
          <a:blip r:embed="rId7"/>
          <a:stretch>
            <a:fillRect/>
          </a:stretch>
        </p:blipFill>
        <p:spPr>
          <a:xfrm>
            <a:off x="2338004" y="-459518"/>
            <a:ext cx="269771" cy="335309"/>
          </a:xfrm>
          <a:prstGeom prst="rect">
            <a:avLst/>
          </a:prstGeom>
        </p:spPr>
      </p:pic>
    </p:spTree>
    <p:extLst>
      <p:ext uri="{BB962C8B-B14F-4D97-AF65-F5344CB8AC3E}">
        <p14:creationId xmlns:p14="http://schemas.microsoft.com/office/powerpoint/2010/main" val="26386059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agens program I">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lvl1pPr>
              <a:defRPr>
                <a:solidFill>
                  <a:schemeClr val="tx1"/>
                </a:solidFill>
              </a:defRPr>
            </a:lvl1pPr>
          </a:lstStyle>
          <a:p>
            <a:r>
              <a:rPr lang="da-DK"/>
              <a:t>Klik for at redigere i master</a:t>
            </a:r>
            <a:endParaRPr lang="" dirty="0"/>
          </a:p>
        </p:txBody>
      </p:sp>
      <p:sp>
        <p:nvSpPr>
          <p:cNvPr id="13" name="Text Placeholder 2"/>
          <p:cNvSpPr>
            <a:spLocks noGrp="1"/>
          </p:cNvSpPr>
          <p:nvPr>
            <p:ph type="body" sz="quarter" idx="13" hasCustomPrompt="1"/>
          </p:nvPr>
        </p:nvSpPr>
        <p:spPr>
          <a:xfrm>
            <a:off x="485774" y="2471738"/>
            <a:ext cx="729000" cy="2811462"/>
          </a:xfrm>
        </p:spPr>
        <p:txBody>
          <a:bodyPr rIns="216000"/>
          <a:lstStyle>
            <a:lvl1pPr marL="0" indent="0" algn="l">
              <a:buNone/>
              <a:defRPr>
                <a:solidFill>
                  <a:schemeClr val="tx1"/>
                </a:solidFill>
              </a:defRPr>
            </a:lvl1pPr>
            <a:lvl2pPr marL="252000" indent="0">
              <a:buNone/>
              <a:defRPr>
                <a:solidFill>
                  <a:schemeClr val="bg1"/>
                </a:solidFill>
              </a:defRPr>
            </a:lvl2pPr>
            <a:lvl3pPr marL="252000" indent="0">
              <a:buNone/>
              <a:defRPr>
                <a:solidFill>
                  <a:schemeClr val="bg1"/>
                </a:solidFill>
              </a:defRPr>
            </a:lvl3pPr>
            <a:lvl4pPr marL="252000" indent="0">
              <a:buNone/>
              <a:defRPr>
                <a:solidFill>
                  <a:schemeClr val="bg1"/>
                </a:solidFill>
              </a:defRPr>
            </a:lvl4pPr>
            <a:lvl5pPr marL="252000" indent="0">
              <a:buNone/>
              <a:defRPr>
                <a:solidFill>
                  <a:schemeClr val="bg1"/>
                </a:solidFill>
              </a:defRPr>
            </a:lvl5pPr>
          </a:lstStyle>
          <a:p>
            <a:pPr lvl="0"/>
            <a:r>
              <a:rPr lang="" dirty="0"/>
              <a:t>Tid</a:t>
            </a:r>
          </a:p>
          <a:p>
            <a:pPr lvl="0"/>
            <a:r>
              <a:rPr lang="" dirty="0"/>
              <a:t>09.00</a:t>
            </a:r>
          </a:p>
          <a:p>
            <a:pPr lvl="0"/>
            <a:r>
              <a:rPr lang="" dirty="0"/>
              <a:t>10.00</a:t>
            </a:r>
          </a:p>
          <a:p>
            <a:pPr lvl="0"/>
            <a:r>
              <a:rPr lang="" dirty="0"/>
              <a:t>11.00</a:t>
            </a:r>
          </a:p>
        </p:txBody>
      </p:sp>
      <p:sp>
        <p:nvSpPr>
          <p:cNvPr id="3" name="Text Placeholder 3"/>
          <p:cNvSpPr>
            <a:spLocks noGrp="1"/>
          </p:cNvSpPr>
          <p:nvPr>
            <p:ph type="body" sz="quarter" idx="14" hasCustomPrompt="1"/>
          </p:nvPr>
        </p:nvSpPr>
        <p:spPr>
          <a:xfrm>
            <a:off x="1214784" y="2471744"/>
            <a:ext cx="6956081" cy="2811461"/>
          </a:xfrm>
        </p:spPr>
        <p:txBody>
          <a:bodyPr/>
          <a:lstStyle>
            <a:lvl1pPr marL="234000" indent="-234000">
              <a:spcBef>
                <a:spcPts val="1200"/>
              </a:spcBef>
              <a:buSzPct val="100000"/>
              <a:buFont typeface="Symbol" panose="05050102010706020507" pitchFamily="18" charset="2"/>
              <a:buChar char=""/>
              <a:defRPr>
                <a:solidFill>
                  <a:schemeClr val="tx1"/>
                </a:solidFill>
              </a:defRPr>
            </a:lvl1pPr>
            <a:lvl2pPr marL="234000" indent="-234000">
              <a:spcBef>
                <a:spcPts val="1200"/>
              </a:spcBef>
              <a:spcAft>
                <a:spcPts val="0"/>
              </a:spcAft>
              <a:buClr>
                <a:srgbClr val="C8631B"/>
              </a:buClr>
              <a:buFont typeface="Symbol" panose="05050102010706020507" pitchFamily="18" charset="2"/>
              <a:buChar char=""/>
              <a:defRPr>
                <a:solidFill>
                  <a:schemeClr val="tx1"/>
                </a:solidFill>
              </a:defRPr>
            </a:lvl2pPr>
            <a:lvl3pPr marL="234000" indent="-234000">
              <a:spcBef>
                <a:spcPts val="1200"/>
              </a:spcBef>
              <a:spcAft>
                <a:spcPts val="0"/>
              </a:spcAft>
              <a:buClr>
                <a:srgbClr val="C8631B"/>
              </a:buClr>
              <a:buFont typeface="Symbol" panose="05050102010706020507" pitchFamily="18" charset="2"/>
              <a:buChar char=""/>
              <a:defRPr>
                <a:solidFill>
                  <a:schemeClr val="tx1"/>
                </a:solidFill>
              </a:defRPr>
            </a:lvl3pPr>
            <a:lvl4pPr marL="234000" indent="-234000">
              <a:spcBef>
                <a:spcPts val="1200"/>
              </a:spcBef>
              <a:spcAft>
                <a:spcPts val="0"/>
              </a:spcAft>
              <a:buClr>
                <a:srgbClr val="C8631B"/>
              </a:buClr>
              <a:buFont typeface="Symbol" panose="05050102010706020507" pitchFamily="18" charset="2"/>
              <a:buChar char=""/>
              <a:defRPr>
                <a:solidFill>
                  <a:schemeClr val="tx1"/>
                </a:solidFill>
              </a:defRPr>
            </a:lvl4pPr>
            <a:lvl5pPr marL="234000" indent="-234000">
              <a:spcBef>
                <a:spcPts val="1200"/>
              </a:spcBef>
              <a:spcAft>
                <a:spcPts val="0"/>
              </a:spcAft>
              <a:buClr>
                <a:srgbClr val="C8631B"/>
              </a:buClr>
              <a:buFont typeface="Symbol" panose="05050102010706020507" pitchFamily="18" charset="2"/>
              <a:buChar char=""/>
              <a:defRPr>
                <a:solidFill>
                  <a:schemeClr val="tx1"/>
                </a:solidFill>
              </a:defRPr>
            </a:lvl5pPr>
          </a:lstStyle>
          <a:p>
            <a:pPr lvl="0"/>
            <a:r>
              <a:rPr lang="" dirty="0"/>
              <a:t>Click to edit Master text styles</a:t>
            </a:r>
          </a:p>
          <a:p>
            <a:pPr lvl="1"/>
            <a:r>
              <a:rPr lang="" dirty="0"/>
              <a:t>Second </a:t>
            </a:r>
            <a:r>
              <a:rPr lang="" dirty="0" err="1"/>
              <a:t>level</a:t>
            </a:r>
            <a:endParaRPr lang="" dirty="0"/>
          </a:p>
          <a:p>
            <a:pPr lvl="2"/>
            <a:r>
              <a:rPr lang="" dirty="0"/>
              <a:t>Third </a:t>
            </a:r>
            <a:r>
              <a:rPr lang="" dirty="0" err="1"/>
              <a:t>level</a:t>
            </a:r>
            <a:endParaRPr lang="" dirty="0"/>
          </a:p>
          <a:p>
            <a:pPr lvl="3"/>
            <a:r>
              <a:rPr lang="" dirty="0" err="1"/>
              <a:t>Fourth</a:t>
            </a:r>
            <a:r>
              <a:rPr lang="" dirty="0"/>
              <a:t> </a:t>
            </a:r>
            <a:r>
              <a:rPr lang="" dirty="0" err="1"/>
              <a:t>level</a:t>
            </a:r>
            <a:endParaRPr lang="" dirty="0"/>
          </a:p>
          <a:p>
            <a:pPr lvl="4"/>
            <a:r>
              <a:rPr lang="" dirty="0"/>
              <a:t>Fifth </a:t>
            </a:r>
            <a:r>
              <a:rPr lang="" dirty="0" err="1"/>
              <a:t>level</a:t>
            </a:r>
            <a:endParaRPr lang="" dirty="0"/>
          </a:p>
        </p:txBody>
      </p:sp>
      <p:sp>
        <p:nvSpPr>
          <p:cNvPr id="4" name="Date_DateCustomA" hidden="1"/>
          <p:cNvSpPr>
            <a:spLocks noGrp="1"/>
          </p:cNvSpPr>
          <p:nvPr>
            <p:ph type="dt" sz="half" idx="10"/>
          </p:nvPr>
        </p:nvSpPr>
        <p:spPr/>
        <p:txBody>
          <a:bodyPr/>
          <a:lstStyle/>
          <a:p>
            <a:endParaRPr lang="" dirty="0"/>
          </a:p>
        </p:txBody>
      </p:sp>
      <p:sp>
        <p:nvSpPr>
          <p:cNvPr id="5" name="FLD_PresentationTitle" hidden="1"/>
          <p:cNvSpPr>
            <a:spLocks noGrp="1"/>
          </p:cNvSpPr>
          <p:nvPr>
            <p:ph type="ftr" sz="quarter" idx="11"/>
          </p:nvPr>
        </p:nvSpPr>
        <p:spPr/>
        <p:txBody>
          <a:bodyPr/>
          <a:lstStyle/>
          <a:p>
            <a:endParaRPr lang="" dirty="0"/>
          </a:p>
        </p:txBody>
      </p:sp>
      <p:sp>
        <p:nvSpPr>
          <p:cNvPr id="6" name="Slide Number Placeholder 5" hidden="1"/>
          <p:cNvSpPr>
            <a:spLocks noGrp="1"/>
          </p:cNvSpPr>
          <p:nvPr>
            <p:ph type="sldNum" sz="quarter" idx="12"/>
          </p:nvPr>
        </p:nvSpPr>
        <p:spPr>
          <a:xfrm>
            <a:off x="0" y="6948000"/>
            <a:ext cx="0" cy="0"/>
          </a:xfrm>
          <a:noFill/>
        </p:spPr>
        <p:txBody>
          <a:bodyPr/>
          <a:lstStyle>
            <a:lvl1pPr>
              <a:defRPr sz="100">
                <a:noFill/>
              </a:defRPr>
            </a:lvl1pPr>
          </a:lstStyle>
          <a:p>
            <a:fld id="{24C8C45C-947F-4981-8B3F-4F32E973C901}" type="slidenum">
              <a:rPr lang="" smtClean="0"/>
              <a:pPr/>
              <a:t>‹nr.›</a:t>
            </a:fld>
            <a:endParaRPr lang="" dirty="0"/>
          </a:p>
        </p:txBody>
      </p:sp>
    </p:spTree>
    <p:extLst>
      <p:ext uri="{BB962C8B-B14F-4D97-AF65-F5344CB8AC3E}">
        <p14:creationId xmlns:p14="http://schemas.microsoft.com/office/powerpoint/2010/main" val="5840725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genda 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a:solidFill>
                  <a:schemeClr val="tx1"/>
                </a:solidFill>
              </a:defRPr>
            </a:lvl1pPr>
          </a:lstStyle>
          <a:p>
            <a:r>
              <a:rPr lang="da-DK"/>
              <a:t>Klik for at redigere i master</a:t>
            </a:r>
            <a:endParaRPr lang="" dirty="0"/>
          </a:p>
        </p:txBody>
      </p:sp>
      <p:sp>
        <p:nvSpPr>
          <p:cNvPr id="13" name="Text Placeholder 2"/>
          <p:cNvSpPr>
            <a:spLocks noGrp="1"/>
          </p:cNvSpPr>
          <p:nvPr>
            <p:ph type="body" sz="quarter" idx="13"/>
          </p:nvPr>
        </p:nvSpPr>
        <p:spPr>
          <a:xfrm>
            <a:off x="485775" y="2473200"/>
            <a:ext cx="7685080" cy="2688080"/>
          </a:xfrm>
        </p:spPr>
        <p:txBody>
          <a:bodyPr/>
          <a:lstStyle>
            <a:lvl1pPr marL="288000" indent="-288000">
              <a:buFont typeface="+mj-lt"/>
              <a:buAutoNum type="arabicPeriod"/>
              <a:defRPr>
                <a:solidFill>
                  <a:schemeClr val="tx1"/>
                </a:solidFill>
              </a:defRPr>
            </a:lvl1pPr>
            <a:lvl2pPr marL="288000" indent="-288000">
              <a:spcBef>
                <a:spcPts val="1200"/>
              </a:spcBef>
              <a:spcAft>
                <a:spcPts val="0"/>
              </a:spcAft>
              <a:buClr>
                <a:srgbClr val="C8631B"/>
              </a:buClr>
              <a:buFont typeface="+mj-lt"/>
              <a:buAutoNum type="arabicPeriod"/>
              <a:defRPr>
                <a:solidFill>
                  <a:schemeClr val="bg1"/>
                </a:solidFill>
              </a:defRPr>
            </a:lvl2pPr>
            <a:lvl3pPr marL="288000" indent="-288000">
              <a:spcBef>
                <a:spcPts val="1200"/>
              </a:spcBef>
              <a:spcAft>
                <a:spcPts val="0"/>
              </a:spcAft>
              <a:buClr>
                <a:srgbClr val="C8631B"/>
              </a:buClr>
              <a:buFont typeface="+mj-lt"/>
              <a:buAutoNum type="arabicPeriod"/>
              <a:defRPr>
                <a:solidFill>
                  <a:schemeClr val="bg1"/>
                </a:solidFill>
              </a:defRPr>
            </a:lvl3pPr>
            <a:lvl4pPr marL="288000" indent="-288000">
              <a:spcBef>
                <a:spcPts val="1200"/>
              </a:spcBef>
              <a:spcAft>
                <a:spcPts val="0"/>
              </a:spcAft>
              <a:buClr>
                <a:srgbClr val="C8631B"/>
              </a:buClr>
              <a:buFont typeface="+mj-lt"/>
              <a:buAutoNum type="arabicPeriod"/>
              <a:defRPr>
                <a:solidFill>
                  <a:schemeClr val="bg1"/>
                </a:solidFill>
              </a:defRPr>
            </a:lvl4pPr>
            <a:lvl5pPr marL="288000" indent="-288000">
              <a:spcBef>
                <a:spcPts val="1200"/>
              </a:spcBef>
              <a:spcAft>
                <a:spcPts val="0"/>
              </a:spcAft>
              <a:buClr>
                <a:srgbClr val="C8631B"/>
              </a:buClr>
              <a:buFont typeface="+mj-lt"/>
              <a:buAutoNum type="arabicPeriod"/>
              <a:defRPr>
                <a:solidFill>
                  <a:schemeClr val="bg1"/>
                </a:solidFill>
              </a:defRPr>
            </a:lvl5pPr>
          </a:lstStyle>
          <a:p>
            <a:pPr lvl="0"/>
            <a:r>
              <a:rPr lang="da-DK"/>
              <a:t>Rediger typografien i masterens</a:t>
            </a:r>
          </a:p>
        </p:txBody>
      </p:sp>
      <p:sp>
        <p:nvSpPr>
          <p:cNvPr id="4" name="Date_DateCustomA" hidden="1"/>
          <p:cNvSpPr>
            <a:spLocks noGrp="1"/>
          </p:cNvSpPr>
          <p:nvPr>
            <p:ph type="dt" sz="half" idx="10"/>
          </p:nvPr>
        </p:nvSpPr>
        <p:spPr/>
        <p:txBody>
          <a:bodyPr/>
          <a:lstStyle/>
          <a:p>
            <a:endParaRPr lang="" dirty="0"/>
          </a:p>
        </p:txBody>
      </p:sp>
      <p:sp>
        <p:nvSpPr>
          <p:cNvPr id="5" name="FLD_PresentationTitle" hidden="1"/>
          <p:cNvSpPr>
            <a:spLocks noGrp="1"/>
          </p:cNvSpPr>
          <p:nvPr>
            <p:ph type="ftr" sz="quarter" idx="11"/>
          </p:nvPr>
        </p:nvSpPr>
        <p:spPr/>
        <p:txBody>
          <a:bodyPr/>
          <a:lstStyle/>
          <a:p>
            <a:endParaRPr lang="" dirty="0"/>
          </a:p>
        </p:txBody>
      </p:sp>
      <p:sp>
        <p:nvSpPr>
          <p:cNvPr id="6" name="Slide Number Placeholder 5" hidden="1"/>
          <p:cNvSpPr>
            <a:spLocks noGrp="1"/>
          </p:cNvSpPr>
          <p:nvPr>
            <p:ph type="sldNum" sz="quarter" idx="12"/>
          </p:nvPr>
        </p:nvSpPr>
        <p:spPr>
          <a:xfrm>
            <a:off x="0" y="6948000"/>
            <a:ext cx="0" cy="0"/>
          </a:xfrm>
          <a:noFill/>
        </p:spPr>
        <p:txBody>
          <a:bodyPr/>
          <a:lstStyle>
            <a:lvl1pPr>
              <a:defRPr sz="100">
                <a:noFill/>
              </a:defRPr>
            </a:lvl1pPr>
          </a:lstStyle>
          <a:p>
            <a:fld id="{24C8C45C-947F-4981-8B3F-4F32E973C901}" type="slidenum">
              <a:rPr lang="" smtClean="0"/>
              <a:pPr/>
              <a:t>‹nr.›</a:t>
            </a:fld>
            <a:endParaRPr lang="" dirty="0"/>
          </a:p>
        </p:txBody>
      </p:sp>
    </p:spTree>
    <p:extLst>
      <p:ext uri="{BB962C8B-B14F-4D97-AF65-F5344CB8AC3E}">
        <p14:creationId xmlns:p14="http://schemas.microsoft.com/office/powerpoint/2010/main" val="31006441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el og ind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i master</a:t>
            </a:r>
            <a:endParaRPr lang=""/>
          </a:p>
        </p:txBody>
      </p:sp>
      <p:sp>
        <p:nvSpPr>
          <p:cNvPr id="3" name="Content Placeholder 2"/>
          <p:cNvSpPr>
            <a:spLocks noGrp="1"/>
          </p:cNvSpPr>
          <p:nvPr>
            <p:ph idx="1"/>
          </p:nvPr>
        </p:nvSpPr>
        <p:spPr>
          <a:xfrm>
            <a:off x="485785" y="2473200"/>
            <a:ext cx="7685081" cy="2881120"/>
          </a:xfrm>
        </p:spPr>
        <p:txBody>
          <a:bodyPr/>
          <a:lstStyle/>
          <a:p>
            <a:pPr lvl="0"/>
            <a:r>
              <a:rPr lang="da-DK" noProof="0"/>
              <a:t>Rediger typografien i masterens</a:t>
            </a:r>
          </a:p>
        </p:txBody>
      </p:sp>
      <p:sp>
        <p:nvSpPr>
          <p:cNvPr id="9" name="Slide Number Placeholder 8"/>
          <p:cNvSpPr>
            <a:spLocks noGrp="1"/>
          </p:cNvSpPr>
          <p:nvPr>
            <p:ph type="sldNum" sz="quarter" idx="12"/>
          </p:nvPr>
        </p:nvSpPr>
        <p:spPr/>
        <p:txBody>
          <a:bodyPr/>
          <a:lstStyle/>
          <a:p>
            <a:fld id="{24C8C45C-947F-4981-8B3F-4F32E973C901}" type="slidenum">
              <a:rPr lang="" smtClean="0">
                <a:solidFill>
                  <a:prstClr val="black"/>
                </a:solidFill>
              </a:rPr>
              <a:pPr/>
              <a:t>‹nr.›</a:t>
            </a:fld>
            <a:endParaRPr lang="" dirty="0">
              <a:solidFill>
                <a:prstClr val="black"/>
              </a:solidFill>
            </a:endParaRPr>
          </a:p>
        </p:txBody>
      </p:sp>
      <p:sp>
        <p:nvSpPr>
          <p:cNvPr id="7" name="Date Placeholder 6" hidden="1"/>
          <p:cNvSpPr>
            <a:spLocks noGrp="1"/>
          </p:cNvSpPr>
          <p:nvPr>
            <p:ph type="dt" sz="half" idx="10"/>
          </p:nvPr>
        </p:nvSpPr>
        <p:spPr/>
        <p:txBody>
          <a:bodyPr/>
          <a:lstStyle/>
          <a:p>
            <a:endParaRPr lang="" dirty="0"/>
          </a:p>
        </p:txBody>
      </p:sp>
      <p:sp>
        <p:nvSpPr>
          <p:cNvPr id="8" name="Footer Placeholder 7" hidden="1"/>
          <p:cNvSpPr>
            <a:spLocks noGrp="1"/>
          </p:cNvSpPr>
          <p:nvPr>
            <p:ph type="ftr" sz="quarter" idx="11"/>
          </p:nvPr>
        </p:nvSpPr>
        <p:spPr/>
        <p:txBody>
          <a:bodyPr/>
          <a:lstStyle/>
          <a:p>
            <a:endParaRPr lang="" dirty="0"/>
          </a:p>
        </p:txBody>
      </p:sp>
      <p:sp>
        <p:nvSpPr>
          <p:cNvPr id="12" name="Text Box 2"/>
          <p:cNvSpPr txBox="1">
            <a:spLocks noChangeArrowheads="1"/>
          </p:cNvSpPr>
          <p:nvPr userDrawn="1"/>
        </p:nvSpPr>
        <p:spPr bwMode="auto">
          <a:xfrm>
            <a:off x="9" y="-1062717"/>
            <a:ext cx="308610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 sz="900" b="1" noProof="1">
                <a:solidFill>
                  <a:prstClr val="black"/>
                </a:solidFill>
                <a:latin typeface="Arial" panose="020B0604020202020204" pitchFamily="34" charset="0"/>
                <a:cs typeface="Arial" panose="020B0604020202020204" pitchFamily="34" charset="0"/>
              </a:rPr>
              <a:t>Brug tekst typografier</a:t>
            </a:r>
          </a:p>
          <a:p>
            <a:pPr eaLnBrk="1" hangingPunct="1">
              <a:defRPr/>
            </a:pPr>
            <a:r>
              <a:rPr lang="" altLang="da-DK" sz="900" noProof="1">
                <a:solidFill>
                  <a:prstClr val="black"/>
                </a:solidFill>
                <a:latin typeface="Arial" panose="020B0604020202020204" pitchFamily="34" charset="0"/>
                <a:cs typeface="Arial" panose="020B0604020202020204" pitchFamily="34" charset="0"/>
              </a:rPr>
              <a:t>Brug</a:t>
            </a:r>
            <a:r>
              <a:rPr lang="" altLang="da-DK" sz="900" b="1" noProof="1">
                <a:solidFill>
                  <a:prstClr val="black"/>
                </a:solidFill>
                <a:latin typeface="Arial" panose="020B0604020202020204" pitchFamily="34" charset="0"/>
                <a:cs typeface="Arial" panose="020B0604020202020204" pitchFamily="34" charset="0"/>
              </a:rPr>
              <a:t> TAB </a:t>
            </a:r>
            <a:r>
              <a:rPr lang="" altLang="da-DK" sz="900" noProof="1">
                <a:solidFill>
                  <a:prstClr val="black"/>
                </a:solidFill>
                <a:latin typeface="Arial" panose="020B0604020202020204" pitchFamily="34" charset="0"/>
                <a:cs typeface="Arial" panose="020B0604020202020204" pitchFamily="34" charset="0"/>
              </a:rPr>
              <a:t>på tastaturet for at gå frem i tekst-niveauer. </a:t>
            </a:r>
            <a:r>
              <a:rPr lang="da-DK" altLang="da-DK" sz="900" noProof="1">
                <a:solidFill>
                  <a:prstClr val="black"/>
                </a:solidFill>
                <a:latin typeface="Arial" panose="020B0604020202020204" pitchFamily="34" charset="0"/>
                <a:cs typeface="Arial" panose="020B0604020202020204" pitchFamily="34" charset="0"/>
              </a:rPr>
              <a:t/>
            </a:r>
            <a:br>
              <a:rPr lang="da-DK" altLang="da-DK" sz="900" noProof="1">
                <a:solidFill>
                  <a:prstClr val="black"/>
                </a:solidFill>
                <a:latin typeface="Arial" panose="020B0604020202020204" pitchFamily="34" charset="0"/>
                <a:cs typeface="Arial" panose="020B0604020202020204" pitchFamily="34" charset="0"/>
              </a:rPr>
            </a:br>
            <a:endParaRPr lang="" altLang="da-DK" sz="900" noProof="1">
              <a:solidFill>
                <a:prstClr val="black"/>
              </a:solidFill>
              <a:latin typeface="Arial" panose="020B0604020202020204" pitchFamily="34" charset="0"/>
              <a:cs typeface="Arial" panose="020B0604020202020204" pitchFamily="34" charset="0"/>
            </a:endParaRPr>
          </a:p>
          <a:p>
            <a:pPr eaLnBrk="1" hangingPunct="1">
              <a:defRPr/>
            </a:pPr>
            <a:r>
              <a:rPr lang="" altLang="da-DK" sz="900" noProof="1">
                <a:solidFill>
                  <a:prstClr val="black"/>
                </a:solidFill>
                <a:latin typeface="Arial" panose="020B0604020202020204" pitchFamily="34" charset="0"/>
                <a:cs typeface="Arial" panose="020B0604020202020204" pitchFamily="34" charset="0"/>
              </a:rPr>
              <a:t>Klik </a:t>
            </a:r>
            <a:r>
              <a:rPr lang="" altLang="da-DK" sz="900" b="1" noProof="1">
                <a:solidFill>
                  <a:prstClr val="black"/>
                </a:solidFill>
                <a:latin typeface="Arial" panose="020B0604020202020204" pitchFamily="34" charset="0"/>
                <a:cs typeface="Arial" panose="020B0604020202020204" pitchFamily="34" charset="0"/>
              </a:rPr>
              <a:t>ENTER</a:t>
            </a:r>
            <a:r>
              <a:rPr lang="" altLang="da-DK" sz="900" noProof="1">
                <a:solidFill>
                  <a:prstClr val="black"/>
                </a:solidFill>
                <a:latin typeface="Arial" panose="020B0604020202020204" pitchFamily="34" charset="0"/>
                <a:cs typeface="Arial" panose="020B0604020202020204" pitchFamily="34" charset="0"/>
              </a:rPr>
              <a:t>, derefter </a:t>
            </a:r>
            <a:r>
              <a:rPr lang="" altLang="da-DK" sz="900" b="1" noProof="1">
                <a:solidFill>
                  <a:prstClr val="black"/>
                </a:solidFill>
                <a:latin typeface="Arial" panose="020B0604020202020204" pitchFamily="34" charset="0"/>
                <a:cs typeface="Arial" panose="020B0604020202020204" pitchFamily="34" charset="0"/>
              </a:rPr>
              <a:t>TAB</a:t>
            </a:r>
            <a:r>
              <a:rPr lang="" altLang="da-DK" sz="900" noProof="1">
                <a:solidFill>
                  <a:prstClr val="black"/>
                </a:solidFill>
                <a:latin typeface="Arial" panose="020B0604020202020204" pitchFamily="34" charset="0"/>
                <a:cs typeface="Arial" panose="020B0604020202020204" pitchFamily="34" charset="0"/>
              </a:rPr>
              <a:t> for at skifte fra et niveau til det næste</a:t>
            </a:r>
            <a:endParaRPr lang="">
              <a:solidFill>
                <a:prstClr val="black"/>
              </a:solidFill>
            </a:endParaRPr>
          </a:p>
          <a:p>
            <a:pPr eaLnBrk="1" hangingPunct="1">
              <a:defRPr/>
            </a:pPr>
            <a:r>
              <a:rPr lang="" altLang="da-DK" sz="900" noProof="1">
                <a:solidFill>
                  <a:prstClr val="black"/>
                </a:solidFill>
                <a:latin typeface="Arial" panose="020B0604020202020204" pitchFamily="34" charset="0"/>
                <a:cs typeface="Arial" panose="020B0604020202020204" pitchFamily="34" charset="0"/>
              </a:rPr>
              <a:t>For at gå tilbage i tekst-niveauer, brug </a:t>
            </a:r>
            <a:r>
              <a:rPr lang="" altLang="da-DK" sz="900" b="1" noProof="1">
                <a:solidFill>
                  <a:prstClr val="black"/>
                </a:solidFill>
                <a:latin typeface="Arial" panose="020B0604020202020204" pitchFamily="34" charset="0"/>
                <a:cs typeface="Arial" panose="020B0604020202020204" pitchFamily="34" charset="0"/>
              </a:rPr>
              <a:t>SHIFT+TAB</a:t>
            </a:r>
            <a:endParaRPr lang="">
              <a:solidFill>
                <a:prstClr val="black"/>
              </a:solidFill>
            </a:endParaRPr>
          </a:p>
          <a:p>
            <a:pPr eaLnBrk="1" hangingPunct="1">
              <a:defRPr/>
            </a:pPr>
            <a:endParaRPr lang="" altLang="da-DK" sz="900" noProof="1">
              <a:solidFill>
                <a:prstClr val="black"/>
              </a:solidFill>
              <a:latin typeface="Arial" panose="020B0604020202020204" pitchFamily="34" charset="0"/>
              <a:cs typeface="Arial" panose="020B0604020202020204" pitchFamily="34" charset="0"/>
            </a:endParaRPr>
          </a:p>
          <a:p>
            <a:pPr eaLnBrk="1" hangingPunct="1">
              <a:defRPr/>
            </a:pPr>
            <a:r>
              <a:rPr lang="" altLang="da-DK" sz="900" noProof="1">
                <a:solidFill>
                  <a:prstClr val="black"/>
                </a:solidFill>
                <a:latin typeface="Arial" panose="020B0604020202020204" pitchFamily="34" charset="0"/>
                <a:cs typeface="Arial" panose="020B0604020202020204" pitchFamily="34" charset="0"/>
              </a:rPr>
              <a:t>Alternativt kan </a:t>
            </a:r>
            <a:r>
              <a:rPr lang="" altLang="da-DK" sz="900" b="1" noProof="1">
                <a:solidFill>
                  <a:prstClr val="black"/>
                </a:solidFill>
                <a:latin typeface="Arial" panose="020B0604020202020204" pitchFamily="34" charset="0"/>
                <a:cs typeface="Arial" panose="020B0604020202020204" pitchFamily="34" charset="0"/>
              </a:rPr>
              <a:t>Forøg</a:t>
            </a:r>
            <a:r>
              <a:rPr lang="" altLang="da-DK" sz="900" noProof="1">
                <a:solidFill>
                  <a:prstClr val="black"/>
                </a:solidFill>
                <a:latin typeface="Arial" panose="020B0604020202020204" pitchFamily="34" charset="0"/>
                <a:cs typeface="Arial" panose="020B0604020202020204" pitchFamily="34" charset="0"/>
              </a:rPr>
              <a:t> og </a:t>
            </a:r>
            <a:r>
              <a:rPr lang="" altLang="da-DK" sz="900" b="1" noProof="1">
                <a:solidFill>
                  <a:prstClr val="black"/>
                </a:solidFill>
                <a:latin typeface="Arial" panose="020B0604020202020204" pitchFamily="34" charset="0"/>
                <a:cs typeface="Arial" panose="020B0604020202020204" pitchFamily="34" charset="0"/>
              </a:rPr>
              <a:t>Formindsk </a:t>
            </a:r>
            <a:r>
              <a:rPr lang="" altLang="da-DK" sz="900" noProof="1">
                <a:solidFill>
                  <a:prstClr val="black"/>
                </a:solidFill>
                <a:latin typeface="Arial" panose="020B0604020202020204" pitchFamily="34" charset="0"/>
                <a:cs typeface="Arial" panose="020B0604020202020204" pitchFamily="34" charset="0"/>
              </a:rPr>
              <a:t>listeniveau bruges</a:t>
            </a:r>
            <a:endParaRPr lang="" sz="900" noProof="1">
              <a:solidFill>
                <a:prstClr val="black"/>
              </a:solidFill>
              <a:latin typeface="Arial" panose="020B0604020202020204" pitchFamily="34" charset="0"/>
              <a:cs typeface="Arial" panose="020B0604020202020204" pitchFamily="34" charset="0"/>
            </a:endParaRPr>
          </a:p>
        </p:txBody>
      </p:sp>
      <p:pic>
        <p:nvPicPr>
          <p:cNvPr id="13" name="1 Forøg formindsk"/>
          <p:cNvPicPr>
            <a:picLocks noChangeAspect="1"/>
          </p:cNvPicPr>
          <p:nvPr userDrawn="1"/>
        </p:nvPicPr>
        <p:blipFill>
          <a:blip r:embed="rId2"/>
          <a:stretch>
            <a:fillRect/>
          </a:stretch>
        </p:blipFill>
        <p:spPr>
          <a:xfrm>
            <a:off x="2248658" y="-399342"/>
            <a:ext cx="402941" cy="285228"/>
          </a:xfrm>
          <a:prstGeom prst="rect">
            <a:avLst/>
          </a:prstGeom>
        </p:spPr>
      </p:pic>
    </p:spTree>
    <p:extLst>
      <p:ext uri="{BB962C8B-B14F-4D97-AF65-F5344CB8AC3E}">
        <p14:creationId xmlns:p14="http://schemas.microsoft.com/office/powerpoint/2010/main" val="539050560"/>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48B0876C-4FA7-4BA5-9176-1EF478BA38B0}" type="datetimeFigureOut">
              <a:rPr lang="da-DK" smtClean="0"/>
              <a:t>14-01-2020</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DCAE552F-FDFA-4027-9D58-5E04EC46454A}" type="slidenum">
              <a:rPr lang="da-DK" smtClean="0"/>
              <a:t>‹nr.›</a:t>
            </a:fld>
            <a:endParaRPr lang="da-DK"/>
          </a:p>
        </p:txBody>
      </p:sp>
    </p:spTree>
    <p:extLst>
      <p:ext uri="{BB962C8B-B14F-4D97-AF65-F5344CB8AC3E}">
        <p14:creationId xmlns:p14="http://schemas.microsoft.com/office/powerpoint/2010/main" val="38710032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el og indhold negativ">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da-DK" noProof="0"/>
              <a:t>Klik for at redigere i master</a:t>
            </a:r>
            <a:endParaRPr lang=""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noProof="0"/>
              <a:t>Rediger typografien i masterens</a:t>
            </a:r>
          </a:p>
        </p:txBody>
      </p:sp>
      <p:sp>
        <p:nvSpPr>
          <p:cNvPr id="9" name="Slide Number Placeholder 8"/>
          <p:cNvSpPr>
            <a:spLocks noGrp="1"/>
          </p:cNvSpPr>
          <p:nvPr>
            <p:ph type="sldNum" sz="quarter" idx="12"/>
          </p:nvPr>
        </p:nvSpPr>
        <p:spPr>
          <a:noFill/>
        </p:spPr>
        <p:txBody>
          <a:bodyPr/>
          <a:lstStyle>
            <a:lvl1pPr>
              <a:defRPr>
                <a:solidFill>
                  <a:schemeClr val="bg1"/>
                </a:solidFill>
              </a:defRPr>
            </a:lvl1pPr>
          </a:lstStyle>
          <a:p>
            <a:fld id="{24C8C45C-947F-4981-8B3F-4F32E973C901}" type="slidenum">
              <a:rPr lang="" smtClean="0">
                <a:solidFill>
                  <a:prstClr val="white"/>
                </a:solidFill>
              </a:rPr>
              <a:pPr/>
              <a:t>‹nr.›</a:t>
            </a:fld>
            <a:endParaRPr lang="" dirty="0">
              <a:solidFill>
                <a:prstClr val="white"/>
              </a:solidFill>
            </a:endParaRPr>
          </a:p>
        </p:txBody>
      </p:sp>
      <p:sp>
        <p:nvSpPr>
          <p:cNvPr id="7" name="Date Placeholder 6" hidden="1"/>
          <p:cNvSpPr>
            <a:spLocks noGrp="1"/>
          </p:cNvSpPr>
          <p:nvPr>
            <p:ph type="dt" sz="half" idx="10"/>
          </p:nvPr>
        </p:nvSpPr>
        <p:spPr/>
        <p:txBody>
          <a:bodyPr/>
          <a:lstStyle/>
          <a:p>
            <a:endParaRPr lang="" dirty="0"/>
          </a:p>
        </p:txBody>
      </p:sp>
      <p:sp>
        <p:nvSpPr>
          <p:cNvPr id="8" name="Footer Placeholder 7" hidden="1"/>
          <p:cNvSpPr>
            <a:spLocks noGrp="1"/>
          </p:cNvSpPr>
          <p:nvPr>
            <p:ph type="ftr" sz="quarter" idx="11"/>
          </p:nvPr>
        </p:nvSpPr>
        <p:spPr/>
        <p:txBody>
          <a:bodyPr/>
          <a:lstStyle/>
          <a:p>
            <a:endParaRPr lang="" dirty="0"/>
          </a:p>
        </p:txBody>
      </p:sp>
      <p:sp>
        <p:nvSpPr>
          <p:cNvPr id="16" name="Text Box 2"/>
          <p:cNvSpPr txBox="1">
            <a:spLocks noChangeArrowheads="1"/>
          </p:cNvSpPr>
          <p:nvPr userDrawn="1"/>
        </p:nvSpPr>
        <p:spPr bwMode="auto">
          <a:xfrm>
            <a:off x="9" y="-1062717"/>
            <a:ext cx="308610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 sz="900" b="1" noProof="1">
                <a:solidFill>
                  <a:prstClr val="black"/>
                </a:solidFill>
                <a:latin typeface="Arial" panose="020B0604020202020204" pitchFamily="34" charset="0"/>
                <a:cs typeface="Arial" panose="020B0604020202020204" pitchFamily="34" charset="0"/>
              </a:rPr>
              <a:t>Brug tekst typografier</a:t>
            </a:r>
          </a:p>
          <a:p>
            <a:pPr eaLnBrk="1" hangingPunct="1">
              <a:defRPr/>
            </a:pPr>
            <a:r>
              <a:rPr lang="" altLang="da-DK" sz="900" noProof="1">
                <a:solidFill>
                  <a:prstClr val="black"/>
                </a:solidFill>
                <a:latin typeface="Arial" panose="020B0604020202020204" pitchFamily="34" charset="0"/>
                <a:cs typeface="Arial" panose="020B0604020202020204" pitchFamily="34" charset="0"/>
              </a:rPr>
              <a:t>Brug</a:t>
            </a:r>
            <a:r>
              <a:rPr lang="" altLang="da-DK" sz="900" b="1" noProof="1">
                <a:solidFill>
                  <a:prstClr val="black"/>
                </a:solidFill>
                <a:latin typeface="Arial" panose="020B0604020202020204" pitchFamily="34" charset="0"/>
                <a:cs typeface="Arial" panose="020B0604020202020204" pitchFamily="34" charset="0"/>
              </a:rPr>
              <a:t> TAB </a:t>
            </a:r>
            <a:r>
              <a:rPr lang="" altLang="da-DK" sz="900" noProof="1">
                <a:solidFill>
                  <a:prstClr val="black"/>
                </a:solidFill>
                <a:latin typeface="Arial" panose="020B0604020202020204" pitchFamily="34" charset="0"/>
                <a:cs typeface="Arial" panose="020B0604020202020204" pitchFamily="34" charset="0"/>
              </a:rPr>
              <a:t>på tastaturet for at gå frem i tekst-niveauer. </a:t>
            </a:r>
            <a:r>
              <a:rPr lang="da-DK" altLang="da-DK" sz="900" noProof="1">
                <a:solidFill>
                  <a:prstClr val="black"/>
                </a:solidFill>
                <a:latin typeface="Arial" panose="020B0604020202020204" pitchFamily="34" charset="0"/>
                <a:cs typeface="Arial" panose="020B0604020202020204" pitchFamily="34" charset="0"/>
              </a:rPr>
              <a:t/>
            </a:r>
            <a:br>
              <a:rPr lang="da-DK" altLang="da-DK" sz="900" noProof="1">
                <a:solidFill>
                  <a:prstClr val="black"/>
                </a:solidFill>
                <a:latin typeface="Arial" panose="020B0604020202020204" pitchFamily="34" charset="0"/>
                <a:cs typeface="Arial" panose="020B0604020202020204" pitchFamily="34" charset="0"/>
              </a:rPr>
            </a:br>
            <a:endParaRPr lang="" altLang="da-DK" sz="900" noProof="1">
              <a:solidFill>
                <a:prstClr val="black"/>
              </a:solidFill>
              <a:latin typeface="Arial" panose="020B0604020202020204" pitchFamily="34" charset="0"/>
              <a:cs typeface="Arial" panose="020B0604020202020204" pitchFamily="34" charset="0"/>
            </a:endParaRPr>
          </a:p>
          <a:p>
            <a:pPr eaLnBrk="1" hangingPunct="1">
              <a:defRPr/>
            </a:pPr>
            <a:r>
              <a:rPr lang="" altLang="da-DK" sz="900" noProof="1">
                <a:solidFill>
                  <a:prstClr val="black"/>
                </a:solidFill>
                <a:latin typeface="Arial" panose="020B0604020202020204" pitchFamily="34" charset="0"/>
                <a:cs typeface="Arial" panose="020B0604020202020204" pitchFamily="34" charset="0"/>
              </a:rPr>
              <a:t>Klik </a:t>
            </a:r>
            <a:r>
              <a:rPr lang="" altLang="da-DK" sz="900" b="1" noProof="1">
                <a:solidFill>
                  <a:prstClr val="black"/>
                </a:solidFill>
                <a:latin typeface="Arial" panose="020B0604020202020204" pitchFamily="34" charset="0"/>
                <a:cs typeface="Arial" panose="020B0604020202020204" pitchFamily="34" charset="0"/>
              </a:rPr>
              <a:t>ENTER</a:t>
            </a:r>
            <a:r>
              <a:rPr lang="" altLang="da-DK" sz="900" noProof="1">
                <a:solidFill>
                  <a:prstClr val="black"/>
                </a:solidFill>
                <a:latin typeface="Arial" panose="020B0604020202020204" pitchFamily="34" charset="0"/>
                <a:cs typeface="Arial" panose="020B0604020202020204" pitchFamily="34" charset="0"/>
              </a:rPr>
              <a:t>, derefter </a:t>
            </a:r>
            <a:r>
              <a:rPr lang="" altLang="da-DK" sz="900" b="1" noProof="1">
                <a:solidFill>
                  <a:prstClr val="black"/>
                </a:solidFill>
                <a:latin typeface="Arial" panose="020B0604020202020204" pitchFamily="34" charset="0"/>
                <a:cs typeface="Arial" panose="020B0604020202020204" pitchFamily="34" charset="0"/>
              </a:rPr>
              <a:t>TAB</a:t>
            </a:r>
            <a:r>
              <a:rPr lang="" altLang="da-DK" sz="900" noProof="1">
                <a:solidFill>
                  <a:prstClr val="black"/>
                </a:solidFill>
                <a:latin typeface="Arial" panose="020B0604020202020204" pitchFamily="34" charset="0"/>
                <a:cs typeface="Arial" panose="020B0604020202020204" pitchFamily="34" charset="0"/>
              </a:rPr>
              <a:t> for at skifte fra et niveau til det næste</a:t>
            </a:r>
            <a:endParaRPr lang="">
              <a:solidFill>
                <a:prstClr val="black"/>
              </a:solidFill>
            </a:endParaRPr>
          </a:p>
          <a:p>
            <a:pPr eaLnBrk="1" hangingPunct="1">
              <a:defRPr/>
            </a:pPr>
            <a:r>
              <a:rPr lang="" altLang="da-DK" sz="900" noProof="1">
                <a:solidFill>
                  <a:prstClr val="black"/>
                </a:solidFill>
                <a:latin typeface="Arial" panose="020B0604020202020204" pitchFamily="34" charset="0"/>
                <a:cs typeface="Arial" panose="020B0604020202020204" pitchFamily="34" charset="0"/>
              </a:rPr>
              <a:t>For at gå tilbage i tekst-niveauer, brug </a:t>
            </a:r>
            <a:r>
              <a:rPr lang="" altLang="da-DK" sz="900" b="1" noProof="1">
                <a:solidFill>
                  <a:prstClr val="black"/>
                </a:solidFill>
                <a:latin typeface="Arial" panose="020B0604020202020204" pitchFamily="34" charset="0"/>
                <a:cs typeface="Arial" panose="020B0604020202020204" pitchFamily="34" charset="0"/>
              </a:rPr>
              <a:t>SHIFT+TAB</a:t>
            </a:r>
            <a:endParaRPr lang="">
              <a:solidFill>
                <a:prstClr val="black"/>
              </a:solidFill>
            </a:endParaRPr>
          </a:p>
          <a:p>
            <a:pPr eaLnBrk="1" hangingPunct="1">
              <a:defRPr/>
            </a:pPr>
            <a:endParaRPr lang="" altLang="da-DK" sz="900" noProof="1">
              <a:solidFill>
                <a:prstClr val="black"/>
              </a:solidFill>
              <a:latin typeface="Arial" panose="020B0604020202020204" pitchFamily="34" charset="0"/>
              <a:cs typeface="Arial" panose="020B0604020202020204" pitchFamily="34" charset="0"/>
            </a:endParaRPr>
          </a:p>
          <a:p>
            <a:pPr eaLnBrk="1" hangingPunct="1">
              <a:defRPr/>
            </a:pPr>
            <a:r>
              <a:rPr lang="" altLang="da-DK" sz="900" noProof="1">
                <a:solidFill>
                  <a:prstClr val="black"/>
                </a:solidFill>
                <a:latin typeface="Arial" panose="020B0604020202020204" pitchFamily="34" charset="0"/>
                <a:cs typeface="Arial" panose="020B0604020202020204" pitchFamily="34" charset="0"/>
              </a:rPr>
              <a:t>Alternativt kan </a:t>
            </a:r>
            <a:r>
              <a:rPr lang="" altLang="da-DK" sz="900" b="1" noProof="1">
                <a:solidFill>
                  <a:prstClr val="black"/>
                </a:solidFill>
                <a:latin typeface="Arial" panose="020B0604020202020204" pitchFamily="34" charset="0"/>
                <a:cs typeface="Arial" panose="020B0604020202020204" pitchFamily="34" charset="0"/>
              </a:rPr>
              <a:t>Forøg</a:t>
            </a:r>
            <a:r>
              <a:rPr lang="" altLang="da-DK" sz="900" noProof="1">
                <a:solidFill>
                  <a:prstClr val="black"/>
                </a:solidFill>
                <a:latin typeface="Arial" panose="020B0604020202020204" pitchFamily="34" charset="0"/>
                <a:cs typeface="Arial" panose="020B0604020202020204" pitchFamily="34" charset="0"/>
              </a:rPr>
              <a:t> og </a:t>
            </a:r>
            <a:r>
              <a:rPr lang="" altLang="da-DK" sz="900" b="1" noProof="1">
                <a:solidFill>
                  <a:prstClr val="black"/>
                </a:solidFill>
                <a:latin typeface="Arial" panose="020B0604020202020204" pitchFamily="34" charset="0"/>
                <a:cs typeface="Arial" panose="020B0604020202020204" pitchFamily="34" charset="0"/>
              </a:rPr>
              <a:t>Formindsk </a:t>
            </a:r>
            <a:r>
              <a:rPr lang="" altLang="da-DK" sz="900" noProof="1">
                <a:solidFill>
                  <a:prstClr val="black"/>
                </a:solidFill>
                <a:latin typeface="Arial" panose="020B0604020202020204" pitchFamily="34" charset="0"/>
                <a:cs typeface="Arial" panose="020B0604020202020204" pitchFamily="34" charset="0"/>
              </a:rPr>
              <a:t>listeniveau bruges</a:t>
            </a:r>
            <a:endParaRPr lang="" sz="900" noProof="1">
              <a:solidFill>
                <a:prstClr val="black"/>
              </a:solidFill>
              <a:latin typeface="Arial" panose="020B0604020202020204" pitchFamily="34" charset="0"/>
              <a:cs typeface="Arial" panose="020B0604020202020204" pitchFamily="34" charset="0"/>
            </a:endParaRPr>
          </a:p>
        </p:txBody>
      </p:sp>
      <p:pic>
        <p:nvPicPr>
          <p:cNvPr id="19" name="1 Forøg formindsk"/>
          <p:cNvPicPr>
            <a:picLocks noChangeAspect="1"/>
          </p:cNvPicPr>
          <p:nvPr userDrawn="1"/>
        </p:nvPicPr>
        <p:blipFill>
          <a:blip r:embed="rId2"/>
          <a:stretch>
            <a:fillRect/>
          </a:stretch>
        </p:blipFill>
        <p:spPr>
          <a:xfrm>
            <a:off x="2248658" y="-399342"/>
            <a:ext cx="402941" cy="285228"/>
          </a:xfrm>
          <a:prstGeom prst="rect">
            <a:avLst/>
          </a:prstGeom>
        </p:spPr>
      </p:pic>
    </p:spTree>
    <p:extLst>
      <p:ext uri="{BB962C8B-B14F-4D97-AF65-F5344CB8AC3E}">
        <p14:creationId xmlns:p14="http://schemas.microsoft.com/office/powerpoint/2010/main" val="283268028"/>
      </p:ext>
    </p:extLst>
  </p:cSld>
  <p:clrMapOvr>
    <a:masterClrMapping/>
  </p:clrMapOvr>
  <p:hf hdr="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el og indhold ekstra logo">
    <p:spTree>
      <p:nvGrpSpPr>
        <p:cNvPr id="1" name=""/>
        <p:cNvGrpSpPr/>
        <p:nvPr/>
      </p:nvGrpSpPr>
      <p:grpSpPr>
        <a:xfrm>
          <a:off x="0" y="0"/>
          <a:ext cx="0" cy="0"/>
          <a:chOff x="0" y="0"/>
          <a:chExt cx="0" cy="0"/>
        </a:xfrm>
      </p:grpSpPr>
      <p:sp>
        <p:nvSpPr>
          <p:cNvPr id="2" name="Title 1"/>
          <p:cNvSpPr>
            <a:spLocks noGrp="1"/>
          </p:cNvSpPr>
          <p:nvPr>
            <p:ph type="title"/>
          </p:nvPr>
        </p:nvSpPr>
        <p:spPr>
          <a:xfrm>
            <a:off x="485775" y="932593"/>
            <a:ext cx="7685080" cy="1297166"/>
          </a:xfrm>
        </p:spPr>
        <p:txBody>
          <a:bodyPr/>
          <a:lstStyle/>
          <a:p>
            <a:r>
              <a:rPr lang="da-DK" noProof="0"/>
              <a:t>Klik for at redigere i master</a:t>
            </a:r>
            <a:endParaRPr lang=""/>
          </a:p>
        </p:txBody>
      </p:sp>
      <p:sp>
        <p:nvSpPr>
          <p:cNvPr id="3" name="Content Placeholder 2"/>
          <p:cNvSpPr>
            <a:spLocks noGrp="1"/>
          </p:cNvSpPr>
          <p:nvPr>
            <p:ph idx="1" hasCustomPrompt="1"/>
          </p:nvPr>
        </p:nvSpPr>
        <p:spPr/>
        <p:txBody>
          <a:bodyPr/>
          <a:lstStyle>
            <a:lvl1pPr>
              <a:defRPr/>
            </a:lvl1pPr>
          </a:lstStyle>
          <a:p>
            <a:pPr lvl="0"/>
            <a:r>
              <a:rPr lang="" noProof="0" dirty="0" err="1"/>
              <a:t>Click</a:t>
            </a:r>
            <a:r>
              <a:rPr lang="" noProof="0" dirty="0"/>
              <a:t> to </a:t>
            </a:r>
            <a:r>
              <a:rPr lang="" noProof="0" dirty="0" err="1"/>
              <a:t>edit</a:t>
            </a:r>
            <a:r>
              <a:rPr lang="" noProof="0" dirty="0"/>
              <a:t> Master </a:t>
            </a:r>
            <a:r>
              <a:rPr lang="" noProof="0" dirty="0" err="1"/>
              <a:t>text</a:t>
            </a:r>
            <a:r>
              <a:rPr lang="" noProof="0" dirty="0"/>
              <a:t> </a:t>
            </a:r>
            <a:r>
              <a:rPr lang="" noProof="0" dirty="0" err="1"/>
              <a:t>styles</a:t>
            </a:r>
            <a:r>
              <a:rPr lang="" noProof="0" dirty="0"/>
              <a:t> </a:t>
            </a:r>
            <a:endParaRPr lang=""/>
          </a:p>
          <a:p>
            <a:pPr lvl="1"/>
            <a:r>
              <a:rPr lang="" noProof="0" dirty="0"/>
              <a:t>Second </a:t>
            </a:r>
            <a:r>
              <a:rPr lang="" noProof="0" dirty="0" err="1"/>
              <a:t>level</a:t>
            </a:r>
            <a:endParaRPr lang="" noProof="0" dirty="0"/>
          </a:p>
          <a:p>
            <a:pPr lvl="2"/>
            <a:r>
              <a:rPr lang="" noProof="0" dirty="0"/>
              <a:t>Third </a:t>
            </a:r>
            <a:r>
              <a:rPr lang="" noProof="0" dirty="0" err="1"/>
              <a:t>level</a:t>
            </a:r>
            <a:endParaRPr lang="" noProof="0" dirty="0"/>
          </a:p>
          <a:p>
            <a:pPr lvl="3"/>
            <a:r>
              <a:rPr lang="" noProof="0" dirty="0" err="1"/>
              <a:t>Fourth</a:t>
            </a:r>
            <a:r>
              <a:rPr lang="" noProof="0" dirty="0"/>
              <a:t> </a:t>
            </a:r>
            <a:r>
              <a:rPr lang="" noProof="0" dirty="0" err="1"/>
              <a:t>level</a:t>
            </a:r>
            <a:endParaRPr lang="" noProof="0" dirty="0"/>
          </a:p>
          <a:p>
            <a:pPr lvl="4"/>
            <a:r>
              <a:rPr lang="" noProof="0" dirty="0"/>
              <a:t>Fifth </a:t>
            </a:r>
            <a:r>
              <a:rPr lang="" noProof="0" dirty="0" err="1"/>
              <a:t>level</a:t>
            </a:r>
            <a:endParaRPr lang="" noProof="0" dirty="0"/>
          </a:p>
        </p:txBody>
      </p:sp>
      <p:sp>
        <p:nvSpPr>
          <p:cNvPr id="9" name="Slide Number Placeholder 8"/>
          <p:cNvSpPr>
            <a:spLocks noGrp="1"/>
          </p:cNvSpPr>
          <p:nvPr>
            <p:ph type="sldNum" sz="quarter" idx="12"/>
          </p:nvPr>
        </p:nvSpPr>
        <p:spPr/>
        <p:txBody>
          <a:bodyPr/>
          <a:lstStyle/>
          <a:p>
            <a:fld id="{24C8C45C-947F-4981-8B3F-4F32E973C901}" type="slidenum">
              <a:rPr lang="" smtClean="0">
                <a:solidFill>
                  <a:prstClr val="black"/>
                </a:solidFill>
              </a:rPr>
              <a:pPr/>
              <a:t>‹nr.›</a:t>
            </a:fld>
            <a:endParaRPr lang="" dirty="0">
              <a:solidFill>
                <a:prstClr val="black"/>
              </a:solidFill>
            </a:endParaRPr>
          </a:p>
        </p:txBody>
      </p:sp>
      <p:sp>
        <p:nvSpPr>
          <p:cNvPr id="7" name="Date Placeholder 6" hidden="1"/>
          <p:cNvSpPr>
            <a:spLocks noGrp="1"/>
          </p:cNvSpPr>
          <p:nvPr>
            <p:ph type="dt" sz="half" idx="10"/>
          </p:nvPr>
        </p:nvSpPr>
        <p:spPr/>
        <p:txBody>
          <a:bodyPr/>
          <a:lstStyle/>
          <a:p>
            <a:endParaRPr lang="" dirty="0"/>
          </a:p>
        </p:txBody>
      </p:sp>
      <p:sp>
        <p:nvSpPr>
          <p:cNvPr id="8" name="Footer Placeholder 7" hidden="1"/>
          <p:cNvSpPr>
            <a:spLocks noGrp="1"/>
          </p:cNvSpPr>
          <p:nvPr>
            <p:ph type="ftr" sz="quarter" idx="11"/>
          </p:nvPr>
        </p:nvSpPr>
        <p:spPr/>
        <p:txBody>
          <a:bodyPr/>
          <a:lstStyle/>
          <a:p>
            <a:endParaRPr lang="" dirty="0"/>
          </a:p>
        </p:txBody>
      </p:sp>
      <p:sp>
        <p:nvSpPr>
          <p:cNvPr id="6" name="Content Placeholder 5"/>
          <p:cNvSpPr>
            <a:spLocks noGrp="1"/>
          </p:cNvSpPr>
          <p:nvPr>
            <p:ph sz="quarter" idx="13" hasCustomPrompt="1"/>
          </p:nvPr>
        </p:nvSpPr>
        <p:spPr>
          <a:xfrm>
            <a:off x="8412956" y="932614"/>
            <a:ext cx="489633" cy="987425"/>
          </a:xfrm>
        </p:spPr>
        <p:txBody>
          <a:bodyPr/>
          <a:lstStyle>
            <a:lvl1pPr marL="0" indent="0">
              <a:buNone/>
              <a:defRPr sz="1000"/>
            </a:lvl1pPr>
          </a:lstStyle>
          <a:p>
            <a:pPr lvl="0"/>
            <a:r>
              <a:rPr lang="" dirty="0"/>
              <a:t>Zoom op og klik på ikonet nederst til venstre og indsæt logo</a:t>
            </a:r>
            <a:endParaRPr lang=""/>
          </a:p>
        </p:txBody>
      </p:sp>
      <p:sp>
        <p:nvSpPr>
          <p:cNvPr id="12" name="Text Box 2"/>
          <p:cNvSpPr txBox="1">
            <a:spLocks noChangeArrowheads="1"/>
          </p:cNvSpPr>
          <p:nvPr userDrawn="1"/>
        </p:nvSpPr>
        <p:spPr bwMode="auto">
          <a:xfrm>
            <a:off x="9" y="-1062717"/>
            <a:ext cx="308610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 sz="900" b="1" noProof="1">
                <a:solidFill>
                  <a:prstClr val="black"/>
                </a:solidFill>
                <a:latin typeface="Arial" panose="020B0604020202020204" pitchFamily="34" charset="0"/>
                <a:cs typeface="Arial" panose="020B0604020202020204" pitchFamily="34" charset="0"/>
              </a:rPr>
              <a:t>Brug tekst typografier</a:t>
            </a:r>
          </a:p>
          <a:p>
            <a:pPr eaLnBrk="1" hangingPunct="1">
              <a:defRPr/>
            </a:pPr>
            <a:r>
              <a:rPr lang="" altLang="da-DK" sz="900" noProof="1">
                <a:solidFill>
                  <a:prstClr val="black"/>
                </a:solidFill>
                <a:latin typeface="Arial" panose="020B0604020202020204" pitchFamily="34" charset="0"/>
                <a:cs typeface="Arial" panose="020B0604020202020204" pitchFamily="34" charset="0"/>
              </a:rPr>
              <a:t>Brug</a:t>
            </a:r>
            <a:r>
              <a:rPr lang="" altLang="da-DK" sz="900" b="1" noProof="1">
                <a:solidFill>
                  <a:prstClr val="black"/>
                </a:solidFill>
                <a:latin typeface="Arial" panose="020B0604020202020204" pitchFamily="34" charset="0"/>
                <a:cs typeface="Arial" panose="020B0604020202020204" pitchFamily="34" charset="0"/>
              </a:rPr>
              <a:t> TAB </a:t>
            </a:r>
            <a:r>
              <a:rPr lang="" altLang="da-DK" sz="900" noProof="1">
                <a:solidFill>
                  <a:prstClr val="black"/>
                </a:solidFill>
                <a:latin typeface="Arial" panose="020B0604020202020204" pitchFamily="34" charset="0"/>
                <a:cs typeface="Arial" panose="020B0604020202020204" pitchFamily="34" charset="0"/>
              </a:rPr>
              <a:t>på tastaturet for at gå frem i tekst-niveauer. </a:t>
            </a:r>
            <a:r>
              <a:rPr lang="da-DK" altLang="da-DK" sz="900" noProof="1">
                <a:solidFill>
                  <a:prstClr val="black"/>
                </a:solidFill>
                <a:latin typeface="Arial" panose="020B0604020202020204" pitchFamily="34" charset="0"/>
                <a:cs typeface="Arial" panose="020B0604020202020204" pitchFamily="34" charset="0"/>
              </a:rPr>
              <a:t/>
            </a:r>
            <a:br>
              <a:rPr lang="da-DK" altLang="da-DK" sz="900" noProof="1">
                <a:solidFill>
                  <a:prstClr val="black"/>
                </a:solidFill>
                <a:latin typeface="Arial" panose="020B0604020202020204" pitchFamily="34" charset="0"/>
                <a:cs typeface="Arial" panose="020B0604020202020204" pitchFamily="34" charset="0"/>
              </a:rPr>
            </a:br>
            <a:endParaRPr lang="" altLang="da-DK" sz="900" noProof="1">
              <a:solidFill>
                <a:prstClr val="black"/>
              </a:solidFill>
              <a:latin typeface="Arial" panose="020B0604020202020204" pitchFamily="34" charset="0"/>
              <a:cs typeface="Arial" panose="020B0604020202020204" pitchFamily="34" charset="0"/>
            </a:endParaRPr>
          </a:p>
          <a:p>
            <a:pPr eaLnBrk="1" hangingPunct="1">
              <a:defRPr/>
            </a:pPr>
            <a:r>
              <a:rPr lang="" altLang="da-DK" sz="900" noProof="1">
                <a:solidFill>
                  <a:prstClr val="black"/>
                </a:solidFill>
                <a:latin typeface="Arial" panose="020B0604020202020204" pitchFamily="34" charset="0"/>
                <a:cs typeface="Arial" panose="020B0604020202020204" pitchFamily="34" charset="0"/>
              </a:rPr>
              <a:t>Klik </a:t>
            </a:r>
            <a:r>
              <a:rPr lang="" altLang="da-DK" sz="900" b="1" noProof="1">
                <a:solidFill>
                  <a:prstClr val="black"/>
                </a:solidFill>
                <a:latin typeface="Arial" panose="020B0604020202020204" pitchFamily="34" charset="0"/>
                <a:cs typeface="Arial" panose="020B0604020202020204" pitchFamily="34" charset="0"/>
              </a:rPr>
              <a:t>ENTER</a:t>
            </a:r>
            <a:r>
              <a:rPr lang="" altLang="da-DK" sz="900" noProof="1">
                <a:solidFill>
                  <a:prstClr val="black"/>
                </a:solidFill>
                <a:latin typeface="Arial" panose="020B0604020202020204" pitchFamily="34" charset="0"/>
                <a:cs typeface="Arial" panose="020B0604020202020204" pitchFamily="34" charset="0"/>
              </a:rPr>
              <a:t>, derefter </a:t>
            </a:r>
            <a:r>
              <a:rPr lang="" altLang="da-DK" sz="900" b="1" noProof="1">
                <a:solidFill>
                  <a:prstClr val="black"/>
                </a:solidFill>
                <a:latin typeface="Arial" panose="020B0604020202020204" pitchFamily="34" charset="0"/>
                <a:cs typeface="Arial" panose="020B0604020202020204" pitchFamily="34" charset="0"/>
              </a:rPr>
              <a:t>TAB</a:t>
            </a:r>
            <a:r>
              <a:rPr lang="" altLang="da-DK" sz="900" noProof="1">
                <a:solidFill>
                  <a:prstClr val="black"/>
                </a:solidFill>
                <a:latin typeface="Arial" panose="020B0604020202020204" pitchFamily="34" charset="0"/>
                <a:cs typeface="Arial" panose="020B0604020202020204" pitchFamily="34" charset="0"/>
              </a:rPr>
              <a:t> for at skifte fra et niveau til det næste</a:t>
            </a:r>
            <a:endParaRPr lang="">
              <a:solidFill>
                <a:prstClr val="black"/>
              </a:solidFill>
            </a:endParaRPr>
          </a:p>
          <a:p>
            <a:pPr eaLnBrk="1" hangingPunct="1">
              <a:defRPr/>
            </a:pPr>
            <a:r>
              <a:rPr lang="" altLang="da-DK" sz="900" noProof="1">
                <a:solidFill>
                  <a:prstClr val="black"/>
                </a:solidFill>
                <a:latin typeface="Arial" panose="020B0604020202020204" pitchFamily="34" charset="0"/>
                <a:cs typeface="Arial" panose="020B0604020202020204" pitchFamily="34" charset="0"/>
              </a:rPr>
              <a:t>For at gå tilbage i tekst-niveauer, brug </a:t>
            </a:r>
            <a:r>
              <a:rPr lang="" altLang="da-DK" sz="900" b="1" noProof="1">
                <a:solidFill>
                  <a:prstClr val="black"/>
                </a:solidFill>
                <a:latin typeface="Arial" panose="020B0604020202020204" pitchFamily="34" charset="0"/>
                <a:cs typeface="Arial" panose="020B0604020202020204" pitchFamily="34" charset="0"/>
              </a:rPr>
              <a:t>SHIFT+TAB</a:t>
            </a:r>
            <a:endParaRPr lang="">
              <a:solidFill>
                <a:prstClr val="black"/>
              </a:solidFill>
            </a:endParaRPr>
          </a:p>
          <a:p>
            <a:pPr eaLnBrk="1" hangingPunct="1">
              <a:defRPr/>
            </a:pPr>
            <a:endParaRPr lang="" altLang="da-DK" sz="900" noProof="1">
              <a:solidFill>
                <a:prstClr val="black"/>
              </a:solidFill>
              <a:latin typeface="Arial" panose="020B0604020202020204" pitchFamily="34" charset="0"/>
              <a:cs typeface="Arial" panose="020B0604020202020204" pitchFamily="34" charset="0"/>
            </a:endParaRPr>
          </a:p>
          <a:p>
            <a:pPr eaLnBrk="1" hangingPunct="1">
              <a:defRPr/>
            </a:pPr>
            <a:r>
              <a:rPr lang="" altLang="da-DK" sz="900" noProof="1">
                <a:solidFill>
                  <a:prstClr val="black"/>
                </a:solidFill>
                <a:latin typeface="Arial" panose="020B0604020202020204" pitchFamily="34" charset="0"/>
                <a:cs typeface="Arial" panose="020B0604020202020204" pitchFamily="34" charset="0"/>
              </a:rPr>
              <a:t>Alternativt kan </a:t>
            </a:r>
            <a:r>
              <a:rPr lang="" altLang="da-DK" sz="900" b="1" noProof="1">
                <a:solidFill>
                  <a:prstClr val="black"/>
                </a:solidFill>
                <a:latin typeface="Arial" panose="020B0604020202020204" pitchFamily="34" charset="0"/>
                <a:cs typeface="Arial" panose="020B0604020202020204" pitchFamily="34" charset="0"/>
              </a:rPr>
              <a:t>Forøg</a:t>
            </a:r>
            <a:r>
              <a:rPr lang="" altLang="da-DK" sz="900" noProof="1">
                <a:solidFill>
                  <a:prstClr val="black"/>
                </a:solidFill>
                <a:latin typeface="Arial" panose="020B0604020202020204" pitchFamily="34" charset="0"/>
                <a:cs typeface="Arial" panose="020B0604020202020204" pitchFamily="34" charset="0"/>
              </a:rPr>
              <a:t> og </a:t>
            </a:r>
            <a:r>
              <a:rPr lang="" altLang="da-DK" sz="900" b="1" noProof="1">
                <a:solidFill>
                  <a:prstClr val="black"/>
                </a:solidFill>
                <a:latin typeface="Arial" panose="020B0604020202020204" pitchFamily="34" charset="0"/>
                <a:cs typeface="Arial" panose="020B0604020202020204" pitchFamily="34" charset="0"/>
              </a:rPr>
              <a:t>Formindsk </a:t>
            </a:r>
            <a:r>
              <a:rPr lang="" altLang="da-DK" sz="900" noProof="1">
                <a:solidFill>
                  <a:prstClr val="black"/>
                </a:solidFill>
                <a:latin typeface="Arial" panose="020B0604020202020204" pitchFamily="34" charset="0"/>
                <a:cs typeface="Arial" panose="020B0604020202020204" pitchFamily="34" charset="0"/>
              </a:rPr>
              <a:t>listeniveau bruges</a:t>
            </a:r>
            <a:endParaRPr lang="" sz="900" noProof="1">
              <a:solidFill>
                <a:prstClr val="black"/>
              </a:solidFill>
              <a:latin typeface="Arial" panose="020B0604020202020204" pitchFamily="34" charset="0"/>
              <a:cs typeface="Arial" panose="020B0604020202020204" pitchFamily="34" charset="0"/>
            </a:endParaRPr>
          </a:p>
        </p:txBody>
      </p:sp>
      <p:pic>
        <p:nvPicPr>
          <p:cNvPr id="13" name="1 Forøg formindsk"/>
          <p:cNvPicPr>
            <a:picLocks noChangeAspect="1"/>
          </p:cNvPicPr>
          <p:nvPr userDrawn="1"/>
        </p:nvPicPr>
        <p:blipFill>
          <a:blip r:embed="rId2"/>
          <a:stretch>
            <a:fillRect/>
          </a:stretch>
        </p:blipFill>
        <p:spPr>
          <a:xfrm>
            <a:off x="2248658" y="-399342"/>
            <a:ext cx="402941" cy="285228"/>
          </a:xfrm>
          <a:prstGeom prst="rect">
            <a:avLst/>
          </a:prstGeom>
        </p:spPr>
      </p:pic>
    </p:spTree>
    <p:extLst>
      <p:ext uri="{BB962C8B-B14F-4D97-AF65-F5344CB8AC3E}">
        <p14:creationId xmlns:p14="http://schemas.microsoft.com/office/powerpoint/2010/main" val="699269772"/>
      </p:ext>
    </p:extLst>
  </p:cSld>
  <p:clrMapOvr>
    <a:masterClrMapping/>
  </p:clrMapOvr>
  <p:hf hdr="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el og 2 tekstspal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i master</a:t>
            </a:r>
            <a:endParaRPr lang=""/>
          </a:p>
        </p:txBody>
      </p:sp>
      <p:sp>
        <p:nvSpPr>
          <p:cNvPr id="5" name="Text Placeholder 2"/>
          <p:cNvSpPr>
            <a:spLocks noGrp="1"/>
          </p:cNvSpPr>
          <p:nvPr>
            <p:ph type="body" sz="quarter" idx="13"/>
          </p:nvPr>
        </p:nvSpPr>
        <p:spPr>
          <a:xfrm>
            <a:off x="485783" y="2471738"/>
            <a:ext cx="3723431" cy="3413648"/>
          </a:xfrm>
        </p:spPr>
        <p:txBody>
          <a:bodyPr numCol="1" spcCol="360000"/>
          <a:lstStyle/>
          <a:p>
            <a:pPr lvl="0"/>
            <a:r>
              <a:rPr lang="da-DK"/>
              <a:t>Rediger typografien i masterens</a:t>
            </a:r>
          </a:p>
        </p:txBody>
      </p:sp>
      <p:sp>
        <p:nvSpPr>
          <p:cNvPr id="10" name="Text Placeholder 3"/>
          <p:cNvSpPr>
            <a:spLocks noGrp="1"/>
          </p:cNvSpPr>
          <p:nvPr>
            <p:ph type="body" sz="quarter" idx="14"/>
          </p:nvPr>
        </p:nvSpPr>
        <p:spPr>
          <a:xfrm>
            <a:off x="4479214" y="2471738"/>
            <a:ext cx="3690865" cy="3413648"/>
          </a:xfrm>
        </p:spPr>
        <p:txBody>
          <a:bodyPr numCol="1" spcCol="360000"/>
          <a:lstStyle/>
          <a:p>
            <a:pPr lvl="0"/>
            <a:r>
              <a:rPr lang="da-DK"/>
              <a:t>Rediger typografien i masterens</a:t>
            </a:r>
          </a:p>
        </p:txBody>
      </p:sp>
      <p:sp>
        <p:nvSpPr>
          <p:cNvPr id="9" name="Slide Number Placeholder 8"/>
          <p:cNvSpPr>
            <a:spLocks noGrp="1"/>
          </p:cNvSpPr>
          <p:nvPr>
            <p:ph type="sldNum" sz="quarter" idx="12"/>
          </p:nvPr>
        </p:nvSpPr>
        <p:spPr/>
        <p:txBody>
          <a:bodyPr/>
          <a:lstStyle/>
          <a:p>
            <a:fld id="{24C8C45C-947F-4981-8B3F-4F32E973C901}" type="slidenum">
              <a:rPr lang="" smtClean="0">
                <a:solidFill>
                  <a:prstClr val="black"/>
                </a:solidFill>
              </a:rPr>
              <a:pPr/>
              <a:t>‹nr.›</a:t>
            </a:fld>
            <a:endParaRPr lang="" dirty="0">
              <a:solidFill>
                <a:prstClr val="black"/>
              </a:solidFill>
            </a:endParaRPr>
          </a:p>
        </p:txBody>
      </p:sp>
      <p:sp>
        <p:nvSpPr>
          <p:cNvPr id="7" name="Date Placeholder 6" hidden="1"/>
          <p:cNvSpPr>
            <a:spLocks noGrp="1"/>
          </p:cNvSpPr>
          <p:nvPr>
            <p:ph type="dt" sz="half" idx="10"/>
          </p:nvPr>
        </p:nvSpPr>
        <p:spPr/>
        <p:txBody>
          <a:bodyPr/>
          <a:lstStyle/>
          <a:p>
            <a:endParaRPr lang="" dirty="0"/>
          </a:p>
        </p:txBody>
      </p:sp>
      <p:sp>
        <p:nvSpPr>
          <p:cNvPr id="8" name="Footer Placeholder 7" hidden="1"/>
          <p:cNvSpPr>
            <a:spLocks noGrp="1"/>
          </p:cNvSpPr>
          <p:nvPr>
            <p:ph type="ftr" sz="quarter" idx="11"/>
          </p:nvPr>
        </p:nvSpPr>
        <p:spPr/>
        <p:txBody>
          <a:bodyPr/>
          <a:lstStyle/>
          <a:p>
            <a:endParaRPr lang="" dirty="0"/>
          </a:p>
        </p:txBody>
      </p:sp>
      <p:sp>
        <p:nvSpPr>
          <p:cNvPr id="13" name="Text Box 2"/>
          <p:cNvSpPr txBox="1">
            <a:spLocks noChangeArrowheads="1"/>
          </p:cNvSpPr>
          <p:nvPr userDrawn="1"/>
        </p:nvSpPr>
        <p:spPr bwMode="auto">
          <a:xfrm>
            <a:off x="9" y="-1062717"/>
            <a:ext cx="308610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 sz="900" b="1" noProof="1">
                <a:solidFill>
                  <a:prstClr val="black"/>
                </a:solidFill>
                <a:latin typeface="Arial" panose="020B0604020202020204" pitchFamily="34" charset="0"/>
                <a:cs typeface="Arial" panose="020B0604020202020204" pitchFamily="34" charset="0"/>
              </a:rPr>
              <a:t>Brug tekst typografier</a:t>
            </a:r>
          </a:p>
          <a:p>
            <a:pPr eaLnBrk="1" hangingPunct="1">
              <a:defRPr/>
            </a:pPr>
            <a:r>
              <a:rPr lang="" altLang="da-DK" sz="900" noProof="1">
                <a:solidFill>
                  <a:prstClr val="black"/>
                </a:solidFill>
                <a:latin typeface="Arial" panose="020B0604020202020204" pitchFamily="34" charset="0"/>
                <a:cs typeface="Arial" panose="020B0604020202020204" pitchFamily="34" charset="0"/>
              </a:rPr>
              <a:t>Brug</a:t>
            </a:r>
            <a:r>
              <a:rPr lang="" altLang="da-DK" sz="900" b="1" noProof="1">
                <a:solidFill>
                  <a:prstClr val="black"/>
                </a:solidFill>
                <a:latin typeface="Arial" panose="020B0604020202020204" pitchFamily="34" charset="0"/>
                <a:cs typeface="Arial" panose="020B0604020202020204" pitchFamily="34" charset="0"/>
              </a:rPr>
              <a:t> TAB </a:t>
            </a:r>
            <a:r>
              <a:rPr lang="" altLang="da-DK" sz="900" noProof="1">
                <a:solidFill>
                  <a:prstClr val="black"/>
                </a:solidFill>
                <a:latin typeface="Arial" panose="020B0604020202020204" pitchFamily="34" charset="0"/>
                <a:cs typeface="Arial" panose="020B0604020202020204" pitchFamily="34" charset="0"/>
              </a:rPr>
              <a:t>på tastaturet for at gå frem i tekst-niveauer. </a:t>
            </a:r>
            <a:r>
              <a:rPr lang="da-DK" altLang="da-DK" sz="900" noProof="1">
                <a:solidFill>
                  <a:prstClr val="black"/>
                </a:solidFill>
                <a:latin typeface="Arial" panose="020B0604020202020204" pitchFamily="34" charset="0"/>
                <a:cs typeface="Arial" panose="020B0604020202020204" pitchFamily="34" charset="0"/>
              </a:rPr>
              <a:t/>
            </a:r>
            <a:br>
              <a:rPr lang="da-DK" altLang="da-DK" sz="900" noProof="1">
                <a:solidFill>
                  <a:prstClr val="black"/>
                </a:solidFill>
                <a:latin typeface="Arial" panose="020B0604020202020204" pitchFamily="34" charset="0"/>
                <a:cs typeface="Arial" panose="020B0604020202020204" pitchFamily="34" charset="0"/>
              </a:rPr>
            </a:br>
            <a:endParaRPr lang="" altLang="da-DK" sz="900" noProof="1">
              <a:solidFill>
                <a:prstClr val="black"/>
              </a:solidFill>
              <a:latin typeface="Arial" panose="020B0604020202020204" pitchFamily="34" charset="0"/>
              <a:cs typeface="Arial" panose="020B0604020202020204" pitchFamily="34" charset="0"/>
            </a:endParaRPr>
          </a:p>
          <a:p>
            <a:pPr eaLnBrk="1" hangingPunct="1">
              <a:defRPr/>
            </a:pPr>
            <a:r>
              <a:rPr lang="" altLang="da-DK" sz="900" noProof="1">
                <a:solidFill>
                  <a:prstClr val="black"/>
                </a:solidFill>
                <a:latin typeface="Arial" panose="020B0604020202020204" pitchFamily="34" charset="0"/>
                <a:cs typeface="Arial" panose="020B0604020202020204" pitchFamily="34" charset="0"/>
              </a:rPr>
              <a:t>Klik </a:t>
            </a:r>
            <a:r>
              <a:rPr lang="" altLang="da-DK" sz="900" b="1" noProof="1">
                <a:solidFill>
                  <a:prstClr val="black"/>
                </a:solidFill>
                <a:latin typeface="Arial" panose="020B0604020202020204" pitchFamily="34" charset="0"/>
                <a:cs typeface="Arial" panose="020B0604020202020204" pitchFamily="34" charset="0"/>
              </a:rPr>
              <a:t>ENTER</a:t>
            </a:r>
            <a:r>
              <a:rPr lang="" altLang="da-DK" sz="900" noProof="1">
                <a:solidFill>
                  <a:prstClr val="black"/>
                </a:solidFill>
                <a:latin typeface="Arial" panose="020B0604020202020204" pitchFamily="34" charset="0"/>
                <a:cs typeface="Arial" panose="020B0604020202020204" pitchFamily="34" charset="0"/>
              </a:rPr>
              <a:t>, derefter </a:t>
            </a:r>
            <a:r>
              <a:rPr lang="" altLang="da-DK" sz="900" b="1" noProof="1">
                <a:solidFill>
                  <a:prstClr val="black"/>
                </a:solidFill>
                <a:latin typeface="Arial" panose="020B0604020202020204" pitchFamily="34" charset="0"/>
                <a:cs typeface="Arial" panose="020B0604020202020204" pitchFamily="34" charset="0"/>
              </a:rPr>
              <a:t>TAB</a:t>
            </a:r>
            <a:r>
              <a:rPr lang="" altLang="da-DK" sz="900" noProof="1">
                <a:solidFill>
                  <a:prstClr val="black"/>
                </a:solidFill>
                <a:latin typeface="Arial" panose="020B0604020202020204" pitchFamily="34" charset="0"/>
                <a:cs typeface="Arial" panose="020B0604020202020204" pitchFamily="34" charset="0"/>
              </a:rPr>
              <a:t> for at skifte fra et niveau til det næste</a:t>
            </a:r>
            <a:endParaRPr lang="">
              <a:solidFill>
                <a:prstClr val="black"/>
              </a:solidFill>
            </a:endParaRPr>
          </a:p>
          <a:p>
            <a:pPr eaLnBrk="1" hangingPunct="1">
              <a:defRPr/>
            </a:pPr>
            <a:r>
              <a:rPr lang="" altLang="da-DK" sz="900" noProof="1">
                <a:solidFill>
                  <a:prstClr val="black"/>
                </a:solidFill>
                <a:latin typeface="Arial" panose="020B0604020202020204" pitchFamily="34" charset="0"/>
                <a:cs typeface="Arial" panose="020B0604020202020204" pitchFamily="34" charset="0"/>
              </a:rPr>
              <a:t>For at gå tilbage i tekst-niveauer, brug </a:t>
            </a:r>
            <a:r>
              <a:rPr lang="" altLang="da-DK" sz="900" b="1" noProof="1">
                <a:solidFill>
                  <a:prstClr val="black"/>
                </a:solidFill>
                <a:latin typeface="Arial" panose="020B0604020202020204" pitchFamily="34" charset="0"/>
                <a:cs typeface="Arial" panose="020B0604020202020204" pitchFamily="34" charset="0"/>
              </a:rPr>
              <a:t>SHIFT+TAB</a:t>
            </a:r>
            <a:endParaRPr lang="">
              <a:solidFill>
                <a:prstClr val="black"/>
              </a:solidFill>
            </a:endParaRPr>
          </a:p>
          <a:p>
            <a:pPr eaLnBrk="1" hangingPunct="1">
              <a:defRPr/>
            </a:pPr>
            <a:endParaRPr lang="" altLang="da-DK" sz="900" noProof="1">
              <a:solidFill>
                <a:prstClr val="black"/>
              </a:solidFill>
              <a:latin typeface="Arial" panose="020B0604020202020204" pitchFamily="34" charset="0"/>
              <a:cs typeface="Arial" panose="020B0604020202020204" pitchFamily="34" charset="0"/>
            </a:endParaRPr>
          </a:p>
          <a:p>
            <a:pPr eaLnBrk="1" hangingPunct="1">
              <a:defRPr/>
            </a:pPr>
            <a:r>
              <a:rPr lang="" altLang="da-DK" sz="900" noProof="1">
                <a:solidFill>
                  <a:prstClr val="black"/>
                </a:solidFill>
                <a:latin typeface="Arial" panose="020B0604020202020204" pitchFamily="34" charset="0"/>
                <a:cs typeface="Arial" panose="020B0604020202020204" pitchFamily="34" charset="0"/>
              </a:rPr>
              <a:t>Alternativt kan </a:t>
            </a:r>
            <a:r>
              <a:rPr lang="" altLang="da-DK" sz="900" b="1" noProof="1">
                <a:solidFill>
                  <a:prstClr val="black"/>
                </a:solidFill>
                <a:latin typeface="Arial" panose="020B0604020202020204" pitchFamily="34" charset="0"/>
                <a:cs typeface="Arial" panose="020B0604020202020204" pitchFamily="34" charset="0"/>
              </a:rPr>
              <a:t>Forøg</a:t>
            </a:r>
            <a:r>
              <a:rPr lang="" altLang="da-DK" sz="900" noProof="1">
                <a:solidFill>
                  <a:prstClr val="black"/>
                </a:solidFill>
                <a:latin typeface="Arial" panose="020B0604020202020204" pitchFamily="34" charset="0"/>
                <a:cs typeface="Arial" panose="020B0604020202020204" pitchFamily="34" charset="0"/>
              </a:rPr>
              <a:t> og </a:t>
            </a:r>
            <a:r>
              <a:rPr lang="" altLang="da-DK" sz="900" b="1" noProof="1">
                <a:solidFill>
                  <a:prstClr val="black"/>
                </a:solidFill>
                <a:latin typeface="Arial" panose="020B0604020202020204" pitchFamily="34" charset="0"/>
                <a:cs typeface="Arial" panose="020B0604020202020204" pitchFamily="34" charset="0"/>
              </a:rPr>
              <a:t>Formindsk </a:t>
            </a:r>
            <a:r>
              <a:rPr lang="" altLang="da-DK" sz="900" noProof="1">
                <a:solidFill>
                  <a:prstClr val="black"/>
                </a:solidFill>
                <a:latin typeface="Arial" panose="020B0604020202020204" pitchFamily="34" charset="0"/>
                <a:cs typeface="Arial" panose="020B0604020202020204" pitchFamily="34" charset="0"/>
              </a:rPr>
              <a:t>listeniveau bruges</a:t>
            </a:r>
            <a:endParaRPr lang="" sz="900" noProof="1">
              <a:solidFill>
                <a:prstClr val="black"/>
              </a:solidFill>
              <a:latin typeface="Arial" panose="020B0604020202020204" pitchFamily="34" charset="0"/>
              <a:cs typeface="Arial" panose="020B0604020202020204" pitchFamily="34" charset="0"/>
            </a:endParaRPr>
          </a:p>
        </p:txBody>
      </p:sp>
      <p:pic>
        <p:nvPicPr>
          <p:cNvPr id="14" name="1 Forøg formindsk"/>
          <p:cNvPicPr>
            <a:picLocks noChangeAspect="1"/>
          </p:cNvPicPr>
          <p:nvPr userDrawn="1"/>
        </p:nvPicPr>
        <p:blipFill>
          <a:blip r:embed="rId2"/>
          <a:stretch>
            <a:fillRect/>
          </a:stretch>
        </p:blipFill>
        <p:spPr>
          <a:xfrm>
            <a:off x="2248658" y="-399342"/>
            <a:ext cx="402941" cy="285228"/>
          </a:xfrm>
          <a:prstGeom prst="rect">
            <a:avLst/>
          </a:prstGeom>
        </p:spPr>
      </p:pic>
    </p:spTree>
    <p:extLst>
      <p:ext uri="{BB962C8B-B14F-4D97-AF65-F5344CB8AC3E}">
        <p14:creationId xmlns:p14="http://schemas.microsoft.com/office/powerpoint/2010/main" val="3061259297"/>
      </p:ext>
    </p:extLst>
  </p:cSld>
  <p:clrMapOvr>
    <a:masterClrMapping/>
  </p:clrMapOvr>
  <p:hf hdr="0"/>
  <p:extLst mod="1">
    <p:ext uri="{DCECCB84-F9BA-43D5-87BE-67443E8EF086}">
      <p15:sldGuideLst xmlns:p15="http://schemas.microsoft.com/office/powerpoint/2012/main" xmlns="">
        <p15:guide id="1" pos="3760">
          <p15:clr>
            <a:srgbClr val="FBAE40"/>
          </p15:clr>
        </p15:guide>
        <p15:guide id="2" pos="353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el og 2 tekstspalter forlø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i master</a:t>
            </a:r>
            <a:endParaRPr lang=""/>
          </a:p>
        </p:txBody>
      </p:sp>
      <p:sp>
        <p:nvSpPr>
          <p:cNvPr id="5" name="Text Placeholder 2"/>
          <p:cNvSpPr>
            <a:spLocks noGrp="1"/>
          </p:cNvSpPr>
          <p:nvPr>
            <p:ph type="body" sz="quarter" idx="13" hasCustomPrompt="1"/>
          </p:nvPr>
        </p:nvSpPr>
        <p:spPr>
          <a:xfrm>
            <a:off x="485776" y="2471738"/>
            <a:ext cx="7684424" cy="2547302"/>
          </a:xfrm>
        </p:spPr>
        <p:txBody>
          <a:bodyPr numCol="2" spcCol="360000"/>
          <a:lstStyle>
            <a:lvl1pPr>
              <a:defRPr/>
            </a:lvl1pPr>
          </a:lstStyle>
          <a:p>
            <a:pPr lvl="0"/>
            <a:r>
              <a:rPr lang="" dirty="0"/>
              <a:t>Click to edit Master text  styles </a:t>
            </a:r>
            <a:endParaRPr lang=""/>
          </a:p>
          <a:p>
            <a:pPr lvl="1"/>
            <a:r>
              <a:rPr lang="" dirty="0"/>
              <a:t>Second </a:t>
            </a:r>
            <a:r>
              <a:rPr lang="" dirty="0" err="1"/>
              <a:t>level</a:t>
            </a:r>
            <a:endParaRPr lang="" dirty="0"/>
          </a:p>
          <a:p>
            <a:pPr lvl="2"/>
            <a:r>
              <a:rPr lang="" dirty="0"/>
              <a:t>Third </a:t>
            </a:r>
            <a:r>
              <a:rPr lang="" dirty="0" err="1"/>
              <a:t>level</a:t>
            </a:r>
            <a:endParaRPr lang="" dirty="0"/>
          </a:p>
          <a:p>
            <a:pPr lvl="3"/>
            <a:r>
              <a:rPr lang="" dirty="0" err="1"/>
              <a:t>Fourth</a:t>
            </a:r>
            <a:r>
              <a:rPr lang="" dirty="0"/>
              <a:t> </a:t>
            </a:r>
            <a:r>
              <a:rPr lang="" dirty="0" err="1"/>
              <a:t>level</a:t>
            </a:r>
            <a:endParaRPr lang="" dirty="0"/>
          </a:p>
          <a:p>
            <a:pPr lvl="4"/>
            <a:r>
              <a:rPr lang="" dirty="0"/>
              <a:t>Fifth </a:t>
            </a:r>
            <a:r>
              <a:rPr lang="" dirty="0" err="1"/>
              <a:t>level</a:t>
            </a:r>
            <a:endParaRPr lang="" dirty="0"/>
          </a:p>
        </p:txBody>
      </p:sp>
      <p:sp>
        <p:nvSpPr>
          <p:cNvPr id="9" name="Slide Number Placeholder 8"/>
          <p:cNvSpPr>
            <a:spLocks noGrp="1"/>
          </p:cNvSpPr>
          <p:nvPr>
            <p:ph type="sldNum" sz="quarter" idx="12"/>
          </p:nvPr>
        </p:nvSpPr>
        <p:spPr/>
        <p:txBody>
          <a:bodyPr/>
          <a:lstStyle/>
          <a:p>
            <a:fld id="{24C8C45C-947F-4981-8B3F-4F32E973C901}" type="slidenum">
              <a:rPr lang="" smtClean="0">
                <a:solidFill>
                  <a:prstClr val="black"/>
                </a:solidFill>
              </a:rPr>
              <a:pPr/>
              <a:t>‹nr.›</a:t>
            </a:fld>
            <a:endParaRPr lang="" dirty="0">
              <a:solidFill>
                <a:prstClr val="black"/>
              </a:solidFill>
            </a:endParaRPr>
          </a:p>
        </p:txBody>
      </p:sp>
      <p:sp>
        <p:nvSpPr>
          <p:cNvPr id="7" name="Date Placeholder 6" hidden="1"/>
          <p:cNvSpPr>
            <a:spLocks noGrp="1"/>
          </p:cNvSpPr>
          <p:nvPr>
            <p:ph type="dt" sz="half" idx="10"/>
          </p:nvPr>
        </p:nvSpPr>
        <p:spPr/>
        <p:txBody>
          <a:bodyPr/>
          <a:lstStyle/>
          <a:p>
            <a:endParaRPr lang="" dirty="0"/>
          </a:p>
        </p:txBody>
      </p:sp>
      <p:sp>
        <p:nvSpPr>
          <p:cNvPr id="8" name="Footer Placeholder 7" hidden="1"/>
          <p:cNvSpPr>
            <a:spLocks noGrp="1"/>
          </p:cNvSpPr>
          <p:nvPr>
            <p:ph type="ftr" sz="quarter" idx="11"/>
          </p:nvPr>
        </p:nvSpPr>
        <p:spPr/>
        <p:txBody>
          <a:bodyPr/>
          <a:lstStyle/>
          <a:p>
            <a:endParaRPr lang="" dirty="0"/>
          </a:p>
        </p:txBody>
      </p:sp>
      <p:sp>
        <p:nvSpPr>
          <p:cNvPr id="10" name="Text Box 2"/>
          <p:cNvSpPr txBox="1">
            <a:spLocks noChangeArrowheads="1"/>
          </p:cNvSpPr>
          <p:nvPr userDrawn="1"/>
        </p:nvSpPr>
        <p:spPr bwMode="auto">
          <a:xfrm>
            <a:off x="9" y="-1062717"/>
            <a:ext cx="308610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 sz="900" b="1" noProof="1">
                <a:solidFill>
                  <a:prstClr val="black"/>
                </a:solidFill>
                <a:latin typeface="Arial" panose="020B0604020202020204" pitchFamily="34" charset="0"/>
                <a:cs typeface="Arial" panose="020B0604020202020204" pitchFamily="34" charset="0"/>
              </a:rPr>
              <a:t>Brug tekst typografier</a:t>
            </a:r>
          </a:p>
          <a:p>
            <a:pPr eaLnBrk="1" hangingPunct="1">
              <a:defRPr/>
            </a:pPr>
            <a:r>
              <a:rPr lang="" altLang="da-DK" sz="900" noProof="1">
                <a:solidFill>
                  <a:prstClr val="black"/>
                </a:solidFill>
                <a:latin typeface="Arial" panose="020B0604020202020204" pitchFamily="34" charset="0"/>
                <a:cs typeface="Arial" panose="020B0604020202020204" pitchFamily="34" charset="0"/>
              </a:rPr>
              <a:t>Brug</a:t>
            </a:r>
            <a:r>
              <a:rPr lang="" altLang="da-DK" sz="900" b="1" noProof="1">
                <a:solidFill>
                  <a:prstClr val="black"/>
                </a:solidFill>
                <a:latin typeface="Arial" panose="020B0604020202020204" pitchFamily="34" charset="0"/>
                <a:cs typeface="Arial" panose="020B0604020202020204" pitchFamily="34" charset="0"/>
              </a:rPr>
              <a:t> TAB </a:t>
            </a:r>
            <a:r>
              <a:rPr lang="" altLang="da-DK" sz="900" noProof="1">
                <a:solidFill>
                  <a:prstClr val="black"/>
                </a:solidFill>
                <a:latin typeface="Arial" panose="020B0604020202020204" pitchFamily="34" charset="0"/>
                <a:cs typeface="Arial" panose="020B0604020202020204" pitchFamily="34" charset="0"/>
              </a:rPr>
              <a:t>på tastaturet for at gå frem i tekst-niveauer. </a:t>
            </a:r>
            <a:r>
              <a:rPr lang="da-DK" altLang="da-DK" sz="900" noProof="1">
                <a:solidFill>
                  <a:prstClr val="black"/>
                </a:solidFill>
                <a:latin typeface="Arial" panose="020B0604020202020204" pitchFamily="34" charset="0"/>
                <a:cs typeface="Arial" panose="020B0604020202020204" pitchFamily="34" charset="0"/>
              </a:rPr>
              <a:t/>
            </a:r>
            <a:br>
              <a:rPr lang="da-DK" altLang="da-DK" sz="900" noProof="1">
                <a:solidFill>
                  <a:prstClr val="black"/>
                </a:solidFill>
                <a:latin typeface="Arial" panose="020B0604020202020204" pitchFamily="34" charset="0"/>
                <a:cs typeface="Arial" panose="020B0604020202020204" pitchFamily="34" charset="0"/>
              </a:rPr>
            </a:br>
            <a:endParaRPr lang="" altLang="da-DK" sz="900" noProof="1">
              <a:solidFill>
                <a:prstClr val="black"/>
              </a:solidFill>
              <a:latin typeface="Arial" panose="020B0604020202020204" pitchFamily="34" charset="0"/>
              <a:cs typeface="Arial" panose="020B0604020202020204" pitchFamily="34" charset="0"/>
            </a:endParaRPr>
          </a:p>
          <a:p>
            <a:pPr eaLnBrk="1" hangingPunct="1">
              <a:defRPr/>
            </a:pPr>
            <a:r>
              <a:rPr lang="" altLang="da-DK" sz="900" noProof="1">
                <a:solidFill>
                  <a:prstClr val="black"/>
                </a:solidFill>
                <a:latin typeface="Arial" panose="020B0604020202020204" pitchFamily="34" charset="0"/>
                <a:cs typeface="Arial" panose="020B0604020202020204" pitchFamily="34" charset="0"/>
              </a:rPr>
              <a:t>Klik </a:t>
            </a:r>
            <a:r>
              <a:rPr lang="" altLang="da-DK" sz="900" b="1" noProof="1">
                <a:solidFill>
                  <a:prstClr val="black"/>
                </a:solidFill>
                <a:latin typeface="Arial" panose="020B0604020202020204" pitchFamily="34" charset="0"/>
                <a:cs typeface="Arial" panose="020B0604020202020204" pitchFamily="34" charset="0"/>
              </a:rPr>
              <a:t>ENTER</a:t>
            </a:r>
            <a:r>
              <a:rPr lang="" altLang="da-DK" sz="900" noProof="1">
                <a:solidFill>
                  <a:prstClr val="black"/>
                </a:solidFill>
                <a:latin typeface="Arial" panose="020B0604020202020204" pitchFamily="34" charset="0"/>
                <a:cs typeface="Arial" panose="020B0604020202020204" pitchFamily="34" charset="0"/>
              </a:rPr>
              <a:t>, derefter </a:t>
            </a:r>
            <a:r>
              <a:rPr lang="" altLang="da-DK" sz="900" b="1" noProof="1">
                <a:solidFill>
                  <a:prstClr val="black"/>
                </a:solidFill>
                <a:latin typeface="Arial" panose="020B0604020202020204" pitchFamily="34" charset="0"/>
                <a:cs typeface="Arial" panose="020B0604020202020204" pitchFamily="34" charset="0"/>
              </a:rPr>
              <a:t>TAB</a:t>
            </a:r>
            <a:r>
              <a:rPr lang="" altLang="da-DK" sz="900" noProof="1">
                <a:solidFill>
                  <a:prstClr val="black"/>
                </a:solidFill>
                <a:latin typeface="Arial" panose="020B0604020202020204" pitchFamily="34" charset="0"/>
                <a:cs typeface="Arial" panose="020B0604020202020204" pitchFamily="34" charset="0"/>
              </a:rPr>
              <a:t> for at skifte fra et niveau til det næste</a:t>
            </a:r>
            <a:endParaRPr lang="">
              <a:solidFill>
                <a:prstClr val="black"/>
              </a:solidFill>
            </a:endParaRPr>
          </a:p>
          <a:p>
            <a:pPr eaLnBrk="1" hangingPunct="1">
              <a:defRPr/>
            </a:pPr>
            <a:r>
              <a:rPr lang="" altLang="da-DK" sz="900" noProof="1">
                <a:solidFill>
                  <a:prstClr val="black"/>
                </a:solidFill>
                <a:latin typeface="Arial" panose="020B0604020202020204" pitchFamily="34" charset="0"/>
                <a:cs typeface="Arial" panose="020B0604020202020204" pitchFamily="34" charset="0"/>
              </a:rPr>
              <a:t>For at gå tilbage i tekst-niveauer, brug </a:t>
            </a:r>
            <a:r>
              <a:rPr lang="" altLang="da-DK" sz="900" b="1" noProof="1">
                <a:solidFill>
                  <a:prstClr val="black"/>
                </a:solidFill>
                <a:latin typeface="Arial" panose="020B0604020202020204" pitchFamily="34" charset="0"/>
                <a:cs typeface="Arial" panose="020B0604020202020204" pitchFamily="34" charset="0"/>
              </a:rPr>
              <a:t>SHIFT+TAB</a:t>
            </a:r>
            <a:endParaRPr lang="">
              <a:solidFill>
                <a:prstClr val="black"/>
              </a:solidFill>
            </a:endParaRPr>
          </a:p>
          <a:p>
            <a:pPr eaLnBrk="1" hangingPunct="1">
              <a:defRPr/>
            </a:pPr>
            <a:endParaRPr lang="" altLang="da-DK" sz="900" noProof="1">
              <a:solidFill>
                <a:prstClr val="black"/>
              </a:solidFill>
              <a:latin typeface="Arial" panose="020B0604020202020204" pitchFamily="34" charset="0"/>
              <a:cs typeface="Arial" panose="020B0604020202020204" pitchFamily="34" charset="0"/>
            </a:endParaRPr>
          </a:p>
          <a:p>
            <a:pPr eaLnBrk="1" hangingPunct="1">
              <a:defRPr/>
            </a:pPr>
            <a:r>
              <a:rPr lang="" altLang="da-DK" sz="900" noProof="1">
                <a:solidFill>
                  <a:prstClr val="black"/>
                </a:solidFill>
                <a:latin typeface="Arial" panose="020B0604020202020204" pitchFamily="34" charset="0"/>
                <a:cs typeface="Arial" panose="020B0604020202020204" pitchFamily="34" charset="0"/>
              </a:rPr>
              <a:t>Alternativt kan </a:t>
            </a:r>
            <a:r>
              <a:rPr lang="" altLang="da-DK" sz="900" b="1" noProof="1">
                <a:solidFill>
                  <a:prstClr val="black"/>
                </a:solidFill>
                <a:latin typeface="Arial" panose="020B0604020202020204" pitchFamily="34" charset="0"/>
                <a:cs typeface="Arial" panose="020B0604020202020204" pitchFamily="34" charset="0"/>
              </a:rPr>
              <a:t>Forøg</a:t>
            </a:r>
            <a:r>
              <a:rPr lang="" altLang="da-DK" sz="900" noProof="1">
                <a:solidFill>
                  <a:prstClr val="black"/>
                </a:solidFill>
                <a:latin typeface="Arial" panose="020B0604020202020204" pitchFamily="34" charset="0"/>
                <a:cs typeface="Arial" panose="020B0604020202020204" pitchFamily="34" charset="0"/>
              </a:rPr>
              <a:t> og </a:t>
            </a:r>
            <a:r>
              <a:rPr lang="" altLang="da-DK" sz="900" b="1" noProof="1">
                <a:solidFill>
                  <a:prstClr val="black"/>
                </a:solidFill>
                <a:latin typeface="Arial" panose="020B0604020202020204" pitchFamily="34" charset="0"/>
                <a:cs typeface="Arial" panose="020B0604020202020204" pitchFamily="34" charset="0"/>
              </a:rPr>
              <a:t>Formindsk </a:t>
            </a:r>
            <a:r>
              <a:rPr lang="" altLang="da-DK" sz="900" noProof="1">
                <a:solidFill>
                  <a:prstClr val="black"/>
                </a:solidFill>
                <a:latin typeface="Arial" panose="020B0604020202020204" pitchFamily="34" charset="0"/>
                <a:cs typeface="Arial" panose="020B0604020202020204" pitchFamily="34" charset="0"/>
              </a:rPr>
              <a:t>listeniveau bruges</a:t>
            </a:r>
            <a:endParaRPr lang="" sz="900" noProof="1">
              <a:solidFill>
                <a:prstClr val="black"/>
              </a:solidFill>
              <a:latin typeface="Arial" panose="020B0604020202020204" pitchFamily="34" charset="0"/>
              <a:cs typeface="Arial" panose="020B0604020202020204" pitchFamily="34" charset="0"/>
            </a:endParaRPr>
          </a:p>
        </p:txBody>
      </p:sp>
      <p:pic>
        <p:nvPicPr>
          <p:cNvPr id="13" name="1 Forøg formindsk"/>
          <p:cNvPicPr>
            <a:picLocks noChangeAspect="1"/>
          </p:cNvPicPr>
          <p:nvPr userDrawn="1"/>
        </p:nvPicPr>
        <p:blipFill>
          <a:blip r:embed="rId2"/>
          <a:stretch>
            <a:fillRect/>
          </a:stretch>
        </p:blipFill>
        <p:spPr>
          <a:xfrm>
            <a:off x="2248658" y="-399342"/>
            <a:ext cx="402941" cy="285228"/>
          </a:xfrm>
          <a:prstGeom prst="rect">
            <a:avLst/>
          </a:prstGeom>
        </p:spPr>
      </p:pic>
    </p:spTree>
    <p:extLst>
      <p:ext uri="{BB962C8B-B14F-4D97-AF65-F5344CB8AC3E}">
        <p14:creationId xmlns:p14="http://schemas.microsoft.com/office/powerpoint/2010/main" val="2577980986"/>
      </p:ext>
    </p:extLst>
  </p:cSld>
  <p:clrMapOvr>
    <a:masterClrMapping/>
  </p:clrMapOvr>
  <p:hf hdr="0"/>
  <p:extLst mod="1">
    <p:ext uri="{DCECCB84-F9BA-43D5-87BE-67443E8EF086}">
      <p15:sldGuideLst xmlns:p15="http://schemas.microsoft.com/office/powerpoint/2012/main" xmlns="">
        <p15:guide id="1" pos="3727">
          <p15:clr>
            <a:srgbClr val="FBAE40"/>
          </p15:clr>
        </p15:guide>
        <p15:guide id="2" pos="3953">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el og 2 indholdsobjekter">
    <p:spTree>
      <p:nvGrpSpPr>
        <p:cNvPr id="1" name=""/>
        <p:cNvGrpSpPr/>
        <p:nvPr/>
      </p:nvGrpSpPr>
      <p:grpSpPr>
        <a:xfrm>
          <a:off x="0" y="0"/>
          <a:ext cx="0" cy="0"/>
          <a:chOff x="0" y="0"/>
          <a:chExt cx="0" cy="0"/>
        </a:xfrm>
      </p:grpSpPr>
      <p:sp>
        <p:nvSpPr>
          <p:cNvPr id="2" name="Title 1"/>
          <p:cNvSpPr>
            <a:spLocks noGrp="1"/>
          </p:cNvSpPr>
          <p:nvPr>
            <p:ph type="title"/>
          </p:nvPr>
        </p:nvSpPr>
        <p:spPr>
          <a:xfrm>
            <a:off x="485964" y="932593"/>
            <a:ext cx="3723300" cy="1297166"/>
          </a:xfrm>
        </p:spPr>
        <p:txBody>
          <a:bodyPr/>
          <a:lstStyle/>
          <a:p>
            <a:r>
              <a:rPr lang="da-DK" noProof="0"/>
              <a:t>Klik for at redigere i master</a:t>
            </a:r>
            <a:endParaRPr lang=""/>
          </a:p>
        </p:txBody>
      </p:sp>
      <p:sp>
        <p:nvSpPr>
          <p:cNvPr id="12" name="Content Placeholder 2"/>
          <p:cNvSpPr>
            <a:spLocks noGrp="1"/>
          </p:cNvSpPr>
          <p:nvPr>
            <p:ph idx="1"/>
          </p:nvPr>
        </p:nvSpPr>
        <p:spPr>
          <a:xfrm>
            <a:off x="485775" y="2473200"/>
            <a:ext cx="3723300" cy="2779520"/>
          </a:xfrm>
        </p:spPr>
        <p:txBody>
          <a:bodyPr/>
          <a:lstStyle/>
          <a:p>
            <a:pPr lvl="0"/>
            <a:r>
              <a:rPr lang="da-DK" noProof="0"/>
              <a:t>Rediger typografien i masterens</a:t>
            </a:r>
          </a:p>
        </p:txBody>
      </p:sp>
      <p:sp>
        <p:nvSpPr>
          <p:cNvPr id="6" name="Content Placeholder 3"/>
          <p:cNvSpPr>
            <a:spLocks noGrp="1"/>
          </p:cNvSpPr>
          <p:nvPr>
            <p:ph sz="quarter" idx="15"/>
          </p:nvPr>
        </p:nvSpPr>
        <p:spPr>
          <a:xfrm>
            <a:off x="4479169" y="931884"/>
            <a:ext cx="3690900" cy="4320857"/>
          </a:xfrm>
        </p:spPr>
        <p:txBody>
          <a:bodyPr/>
          <a:lstStyle/>
          <a:p>
            <a:pPr lvl="0"/>
            <a:r>
              <a:rPr lang="da-DK"/>
              <a:t>Rediger typografien i masterens</a:t>
            </a:r>
          </a:p>
        </p:txBody>
      </p:sp>
      <p:sp>
        <p:nvSpPr>
          <p:cNvPr id="9" name="Slide Number Placeholder 8"/>
          <p:cNvSpPr>
            <a:spLocks noGrp="1"/>
          </p:cNvSpPr>
          <p:nvPr>
            <p:ph type="sldNum" sz="quarter" idx="12"/>
          </p:nvPr>
        </p:nvSpPr>
        <p:spPr/>
        <p:txBody>
          <a:bodyPr/>
          <a:lstStyle/>
          <a:p>
            <a:fld id="{24C8C45C-947F-4981-8B3F-4F32E973C901}" type="slidenum">
              <a:rPr lang="" smtClean="0">
                <a:solidFill>
                  <a:prstClr val="black"/>
                </a:solidFill>
              </a:rPr>
              <a:pPr/>
              <a:t>‹nr.›</a:t>
            </a:fld>
            <a:endParaRPr lang="" dirty="0">
              <a:solidFill>
                <a:prstClr val="black"/>
              </a:solidFill>
            </a:endParaRPr>
          </a:p>
        </p:txBody>
      </p:sp>
      <p:sp>
        <p:nvSpPr>
          <p:cNvPr id="7" name="Date Placeholder 6" hidden="1"/>
          <p:cNvSpPr>
            <a:spLocks noGrp="1"/>
          </p:cNvSpPr>
          <p:nvPr>
            <p:ph type="dt" sz="half" idx="10"/>
          </p:nvPr>
        </p:nvSpPr>
        <p:spPr/>
        <p:txBody>
          <a:bodyPr/>
          <a:lstStyle/>
          <a:p>
            <a:endParaRPr lang="" dirty="0"/>
          </a:p>
        </p:txBody>
      </p:sp>
      <p:sp>
        <p:nvSpPr>
          <p:cNvPr id="8" name="Footer Placeholder 7" hidden="1"/>
          <p:cNvSpPr>
            <a:spLocks noGrp="1"/>
          </p:cNvSpPr>
          <p:nvPr>
            <p:ph type="ftr" sz="quarter" idx="11"/>
          </p:nvPr>
        </p:nvSpPr>
        <p:spPr/>
        <p:txBody>
          <a:bodyPr/>
          <a:lstStyle/>
          <a:p>
            <a:endParaRPr lang="" dirty="0"/>
          </a:p>
        </p:txBody>
      </p:sp>
      <p:sp>
        <p:nvSpPr>
          <p:cNvPr id="13" name="Text Box 2"/>
          <p:cNvSpPr txBox="1">
            <a:spLocks noChangeArrowheads="1"/>
          </p:cNvSpPr>
          <p:nvPr userDrawn="1"/>
        </p:nvSpPr>
        <p:spPr bwMode="auto">
          <a:xfrm>
            <a:off x="9" y="-1062717"/>
            <a:ext cx="308610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 sz="900" b="1" noProof="1">
                <a:solidFill>
                  <a:prstClr val="black"/>
                </a:solidFill>
                <a:latin typeface="Arial" panose="020B0604020202020204" pitchFamily="34" charset="0"/>
                <a:cs typeface="Arial" panose="020B0604020202020204" pitchFamily="34" charset="0"/>
              </a:rPr>
              <a:t>Brug tekst typografier</a:t>
            </a:r>
          </a:p>
          <a:p>
            <a:pPr eaLnBrk="1" hangingPunct="1">
              <a:defRPr/>
            </a:pPr>
            <a:r>
              <a:rPr lang="" altLang="da-DK" sz="900" noProof="1">
                <a:solidFill>
                  <a:prstClr val="black"/>
                </a:solidFill>
                <a:latin typeface="Arial" panose="020B0604020202020204" pitchFamily="34" charset="0"/>
                <a:cs typeface="Arial" panose="020B0604020202020204" pitchFamily="34" charset="0"/>
              </a:rPr>
              <a:t>Brug</a:t>
            </a:r>
            <a:r>
              <a:rPr lang="" altLang="da-DK" sz="900" b="1" noProof="1">
                <a:solidFill>
                  <a:prstClr val="black"/>
                </a:solidFill>
                <a:latin typeface="Arial" panose="020B0604020202020204" pitchFamily="34" charset="0"/>
                <a:cs typeface="Arial" panose="020B0604020202020204" pitchFamily="34" charset="0"/>
              </a:rPr>
              <a:t> TAB </a:t>
            </a:r>
            <a:r>
              <a:rPr lang="" altLang="da-DK" sz="900" noProof="1">
                <a:solidFill>
                  <a:prstClr val="black"/>
                </a:solidFill>
                <a:latin typeface="Arial" panose="020B0604020202020204" pitchFamily="34" charset="0"/>
                <a:cs typeface="Arial" panose="020B0604020202020204" pitchFamily="34" charset="0"/>
              </a:rPr>
              <a:t>på tastaturet for at gå frem i tekst-niveauer. </a:t>
            </a:r>
            <a:r>
              <a:rPr lang="da-DK" altLang="da-DK" sz="900" noProof="1">
                <a:solidFill>
                  <a:prstClr val="black"/>
                </a:solidFill>
                <a:latin typeface="Arial" panose="020B0604020202020204" pitchFamily="34" charset="0"/>
                <a:cs typeface="Arial" panose="020B0604020202020204" pitchFamily="34" charset="0"/>
              </a:rPr>
              <a:t/>
            </a:r>
            <a:br>
              <a:rPr lang="da-DK" altLang="da-DK" sz="900" noProof="1">
                <a:solidFill>
                  <a:prstClr val="black"/>
                </a:solidFill>
                <a:latin typeface="Arial" panose="020B0604020202020204" pitchFamily="34" charset="0"/>
                <a:cs typeface="Arial" panose="020B0604020202020204" pitchFamily="34" charset="0"/>
              </a:rPr>
            </a:br>
            <a:endParaRPr lang="" altLang="da-DK" sz="900" noProof="1">
              <a:solidFill>
                <a:prstClr val="black"/>
              </a:solidFill>
              <a:latin typeface="Arial" panose="020B0604020202020204" pitchFamily="34" charset="0"/>
              <a:cs typeface="Arial" panose="020B0604020202020204" pitchFamily="34" charset="0"/>
            </a:endParaRPr>
          </a:p>
          <a:p>
            <a:pPr eaLnBrk="1" hangingPunct="1">
              <a:defRPr/>
            </a:pPr>
            <a:r>
              <a:rPr lang="" altLang="da-DK" sz="900" noProof="1">
                <a:solidFill>
                  <a:prstClr val="black"/>
                </a:solidFill>
                <a:latin typeface="Arial" panose="020B0604020202020204" pitchFamily="34" charset="0"/>
                <a:cs typeface="Arial" panose="020B0604020202020204" pitchFamily="34" charset="0"/>
              </a:rPr>
              <a:t>Klik </a:t>
            </a:r>
            <a:r>
              <a:rPr lang="" altLang="da-DK" sz="900" b="1" noProof="1">
                <a:solidFill>
                  <a:prstClr val="black"/>
                </a:solidFill>
                <a:latin typeface="Arial" panose="020B0604020202020204" pitchFamily="34" charset="0"/>
                <a:cs typeface="Arial" panose="020B0604020202020204" pitchFamily="34" charset="0"/>
              </a:rPr>
              <a:t>ENTER</a:t>
            </a:r>
            <a:r>
              <a:rPr lang="" altLang="da-DK" sz="900" noProof="1">
                <a:solidFill>
                  <a:prstClr val="black"/>
                </a:solidFill>
                <a:latin typeface="Arial" panose="020B0604020202020204" pitchFamily="34" charset="0"/>
                <a:cs typeface="Arial" panose="020B0604020202020204" pitchFamily="34" charset="0"/>
              </a:rPr>
              <a:t>, derefter </a:t>
            </a:r>
            <a:r>
              <a:rPr lang="" altLang="da-DK" sz="900" b="1" noProof="1">
                <a:solidFill>
                  <a:prstClr val="black"/>
                </a:solidFill>
                <a:latin typeface="Arial" panose="020B0604020202020204" pitchFamily="34" charset="0"/>
                <a:cs typeface="Arial" panose="020B0604020202020204" pitchFamily="34" charset="0"/>
              </a:rPr>
              <a:t>TAB</a:t>
            </a:r>
            <a:r>
              <a:rPr lang="" altLang="da-DK" sz="900" noProof="1">
                <a:solidFill>
                  <a:prstClr val="black"/>
                </a:solidFill>
                <a:latin typeface="Arial" panose="020B0604020202020204" pitchFamily="34" charset="0"/>
                <a:cs typeface="Arial" panose="020B0604020202020204" pitchFamily="34" charset="0"/>
              </a:rPr>
              <a:t> for at skifte fra et niveau til det næste</a:t>
            </a:r>
            <a:endParaRPr lang="">
              <a:solidFill>
                <a:prstClr val="black"/>
              </a:solidFill>
            </a:endParaRPr>
          </a:p>
          <a:p>
            <a:pPr eaLnBrk="1" hangingPunct="1">
              <a:defRPr/>
            </a:pPr>
            <a:r>
              <a:rPr lang="" altLang="da-DK" sz="900" noProof="1">
                <a:solidFill>
                  <a:prstClr val="black"/>
                </a:solidFill>
                <a:latin typeface="Arial" panose="020B0604020202020204" pitchFamily="34" charset="0"/>
                <a:cs typeface="Arial" panose="020B0604020202020204" pitchFamily="34" charset="0"/>
              </a:rPr>
              <a:t>For at gå tilbage i tekst-niveauer, brug </a:t>
            </a:r>
            <a:r>
              <a:rPr lang="" altLang="da-DK" sz="900" b="1" noProof="1">
                <a:solidFill>
                  <a:prstClr val="black"/>
                </a:solidFill>
                <a:latin typeface="Arial" panose="020B0604020202020204" pitchFamily="34" charset="0"/>
                <a:cs typeface="Arial" panose="020B0604020202020204" pitchFamily="34" charset="0"/>
              </a:rPr>
              <a:t>SHIFT+TAB</a:t>
            </a:r>
            <a:endParaRPr lang="">
              <a:solidFill>
                <a:prstClr val="black"/>
              </a:solidFill>
            </a:endParaRPr>
          </a:p>
          <a:p>
            <a:pPr eaLnBrk="1" hangingPunct="1">
              <a:defRPr/>
            </a:pPr>
            <a:endParaRPr lang="" altLang="da-DK" sz="900" noProof="1">
              <a:solidFill>
                <a:prstClr val="black"/>
              </a:solidFill>
              <a:latin typeface="Arial" panose="020B0604020202020204" pitchFamily="34" charset="0"/>
              <a:cs typeface="Arial" panose="020B0604020202020204" pitchFamily="34" charset="0"/>
            </a:endParaRPr>
          </a:p>
          <a:p>
            <a:pPr eaLnBrk="1" hangingPunct="1">
              <a:defRPr/>
            </a:pPr>
            <a:r>
              <a:rPr lang="" altLang="da-DK" sz="900" noProof="1">
                <a:solidFill>
                  <a:prstClr val="black"/>
                </a:solidFill>
                <a:latin typeface="Arial" panose="020B0604020202020204" pitchFamily="34" charset="0"/>
                <a:cs typeface="Arial" panose="020B0604020202020204" pitchFamily="34" charset="0"/>
              </a:rPr>
              <a:t>Alternativt kan </a:t>
            </a:r>
            <a:r>
              <a:rPr lang="" altLang="da-DK" sz="900" b="1" noProof="1">
                <a:solidFill>
                  <a:prstClr val="black"/>
                </a:solidFill>
                <a:latin typeface="Arial" panose="020B0604020202020204" pitchFamily="34" charset="0"/>
                <a:cs typeface="Arial" panose="020B0604020202020204" pitchFamily="34" charset="0"/>
              </a:rPr>
              <a:t>Forøg</a:t>
            </a:r>
            <a:r>
              <a:rPr lang="" altLang="da-DK" sz="900" noProof="1">
                <a:solidFill>
                  <a:prstClr val="black"/>
                </a:solidFill>
                <a:latin typeface="Arial" panose="020B0604020202020204" pitchFamily="34" charset="0"/>
                <a:cs typeface="Arial" panose="020B0604020202020204" pitchFamily="34" charset="0"/>
              </a:rPr>
              <a:t> og </a:t>
            </a:r>
            <a:r>
              <a:rPr lang="" altLang="da-DK" sz="900" b="1" noProof="1">
                <a:solidFill>
                  <a:prstClr val="black"/>
                </a:solidFill>
                <a:latin typeface="Arial" panose="020B0604020202020204" pitchFamily="34" charset="0"/>
                <a:cs typeface="Arial" panose="020B0604020202020204" pitchFamily="34" charset="0"/>
              </a:rPr>
              <a:t>Formindsk </a:t>
            </a:r>
            <a:r>
              <a:rPr lang="" altLang="da-DK" sz="900" noProof="1">
                <a:solidFill>
                  <a:prstClr val="black"/>
                </a:solidFill>
                <a:latin typeface="Arial" panose="020B0604020202020204" pitchFamily="34" charset="0"/>
                <a:cs typeface="Arial" panose="020B0604020202020204" pitchFamily="34" charset="0"/>
              </a:rPr>
              <a:t>listeniveau bruges</a:t>
            </a:r>
            <a:endParaRPr lang="" sz="900" noProof="1">
              <a:solidFill>
                <a:prstClr val="black"/>
              </a:solidFill>
              <a:latin typeface="Arial" panose="020B0604020202020204" pitchFamily="34" charset="0"/>
              <a:cs typeface="Arial" panose="020B0604020202020204" pitchFamily="34" charset="0"/>
            </a:endParaRPr>
          </a:p>
        </p:txBody>
      </p:sp>
      <p:pic>
        <p:nvPicPr>
          <p:cNvPr id="14" name="1 Forøg formindsk"/>
          <p:cNvPicPr>
            <a:picLocks noChangeAspect="1"/>
          </p:cNvPicPr>
          <p:nvPr userDrawn="1"/>
        </p:nvPicPr>
        <p:blipFill>
          <a:blip r:embed="rId2"/>
          <a:stretch>
            <a:fillRect/>
          </a:stretch>
        </p:blipFill>
        <p:spPr>
          <a:xfrm>
            <a:off x="2248658" y="-399342"/>
            <a:ext cx="402941" cy="285228"/>
          </a:xfrm>
          <a:prstGeom prst="rect">
            <a:avLst/>
          </a:prstGeom>
        </p:spPr>
      </p:pic>
    </p:spTree>
    <p:extLst>
      <p:ext uri="{BB962C8B-B14F-4D97-AF65-F5344CB8AC3E}">
        <p14:creationId xmlns:p14="http://schemas.microsoft.com/office/powerpoint/2010/main" val="1495009319"/>
      </p:ext>
    </p:extLst>
  </p:cSld>
  <p:clrMapOvr>
    <a:masterClrMapping/>
  </p:clrMapOvr>
  <p:hf hdr="0"/>
  <p:extLst mod="1">
    <p:ext uri="{DCECCB84-F9BA-43D5-87BE-67443E8EF086}">
      <p15:sldGuideLst xmlns:p15="http://schemas.microsoft.com/office/powerpoint/2012/main" xmlns="">
        <p15:guide id="1" pos="3538">
          <p15:clr>
            <a:srgbClr val="FBAE40"/>
          </p15:clr>
        </p15:guide>
        <p15:guide id="2" pos="376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el, tekst og 1 indholdsobjekt">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da-DK"/>
              <a:t>Klik for at redigere i master</a:t>
            </a:r>
            <a:endParaRPr lang=""/>
          </a:p>
        </p:txBody>
      </p:sp>
      <p:sp>
        <p:nvSpPr>
          <p:cNvPr id="3" name="Text Placeholder 2"/>
          <p:cNvSpPr>
            <a:spLocks noGrp="1"/>
          </p:cNvSpPr>
          <p:nvPr>
            <p:ph type="body" sz="quarter" idx="16"/>
          </p:nvPr>
        </p:nvSpPr>
        <p:spPr>
          <a:xfrm>
            <a:off x="485776" y="2473200"/>
            <a:ext cx="2711054" cy="3003040"/>
          </a:xfrm>
        </p:spPr>
        <p:txBody>
          <a:bodyPr/>
          <a:lstStyle/>
          <a:p>
            <a:pPr lvl="0"/>
            <a:r>
              <a:rPr lang="da-DK"/>
              <a:t>Rediger typografien i masterens</a:t>
            </a:r>
          </a:p>
        </p:txBody>
      </p:sp>
      <p:sp>
        <p:nvSpPr>
          <p:cNvPr id="6" name="Content Placeholder 3"/>
          <p:cNvSpPr>
            <a:spLocks noGrp="1"/>
          </p:cNvSpPr>
          <p:nvPr>
            <p:ph sz="quarter" idx="15"/>
          </p:nvPr>
        </p:nvSpPr>
        <p:spPr>
          <a:xfrm>
            <a:off x="3466277" y="2473200"/>
            <a:ext cx="4703797" cy="3003040"/>
          </a:xfrm>
        </p:spPr>
        <p:txBody>
          <a:bodyPr/>
          <a:lstStyle/>
          <a:p>
            <a:pPr lvl="0"/>
            <a:r>
              <a:rPr lang="da-DK"/>
              <a:t>Rediger typografien i masterens</a:t>
            </a:r>
          </a:p>
        </p:txBody>
      </p:sp>
      <p:sp>
        <p:nvSpPr>
          <p:cNvPr id="9" name="Slide Number Placeholder 8"/>
          <p:cNvSpPr>
            <a:spLocks noGrp="1"/>
          </p:cNvSpPr>
          <p:nvPr>
            <p:ph type="sldNum" sz="quarter" idx="12"/>
          </p:nvPr>
        </p:nvSpPr>
        <p:spPr/>
        <p:txBody>
          <a:bodyPr/>
          <a:lstStyle/>
          <a:p>
            <a:fld id="{24C8C45C-947F-4981-8B3F-4F32E973C901}" type="slidenum">
              <a:rPr lang="" smtClean="0">
                <a:solidFill>
                  <a:prstClr val="black"/>
                </a:solidFill>
              </a:rPr>
              <a:pPr/>
              <a:t>‹nr.›</a:t>
            </a:fld>
            <a:endParaRPr lang="" dirty="0">
              <a:solidFill>
                <a:prstClr val="black"/>
              </a:solidFill>
            </a:endParaRPr>
          </a:p>
        </p:txBody>
      </p:sp>
      <p:sp>
        <p:nvSpPr>
          <p:cNvPr id="7" name="Date Placeholder 6" hidden="1"/>
          <p:cNvSpPr>
            <a:spLocks noGrp="1"/>
          </p:cNvSpPr>
          <p:nvPr>
            <p:ph type="dt" sz="half" idx="10"/>
          </p:nvPr>
        </p:nvSpPr>
        <p:spPr/>
        <p:txBody>
          <a:bodyPr/>
          <a:lstStyle/>
          <a:p>
            <a:endParaRPr lang="" dirty="0"/>
          </a:p>
        </p:txBody>
      </p:sp>
      <p:sp>
        <p:nvSpPr>
          <p:cNvPr id="8" name="Footer Placeholder 7" hidden="1"/>
          <p:cNvSpPr>
            <a:spLocks noGrp="1"/>
          </p:cNvSpPr>
          <p:nvPr>
            <p:ph type="ftr" sz="quarter" idx="11"/>
          </p:nvPr>
        </p:nvSpPr>
        <p:spPr/>
        <p:txBody>
          <a:bodyPr/>
          <a:lstStyle/>
          <a:p>
            <a:endParaRPr lang="" dirty="0"/>
          </a:p>
        </p:txBody>
      </p:sp>
      <p:sp>
        <p:nvSpPr>
          <p:cNvPr id="12" name="Text Box 2"/>
          <p:cNvSpPr txBox="1">
            <a:spLocks noChangeArrowheads="1"/>
          </p:cNvSpPr>
          <p:nvPr userDrawn="1"/>
        </p:nvSpPr>
        <p:spPr bwMode="auto">
          <a:xfrm>
            <a:off x="9" y="-1062717"/>
            <a:ext cx="308610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 sz="900" b="1" noProof="1">
                <a:solidFill>
                  <a:prstClr val="black"/>
                </a:solidFill>
                <a:latin typeface="Arial" panose="020B0604020202020204" pitchFamily="34" charset="0"/>
                <a:cs typeface="Arial" panose="020B0604020202020204" pitchFamily="34" charset="0"/>
              </a:rPr>
              <a:t>Brug tekst typografier</a:t>
            </a:r>
          </a:p>
          <a:p>
            <a:pPr eaLnBrk="1" hangingPunct="1">
              <a:defRPr/>
            </a:pPr>
            <a:r>
              <a:rPr lang="" altLang="da-DK" sz="900" noProof="1">
                <a:solidFill>
                  <a:prstClr val="black"/>
                </a:solidFill>
                <a:latin typeface="Arial" panose="020B0604020202020204" pitchFamily="34" charset="0"/>
                <a:cs typeface="Arial" panose="020B0604020202020204" pitchFamily="34" charset="0"/>
              </a:rPr>
              <a:t>Brug</a:t>
            </a:r>
            <a:r>
              <a:rPr lang="" altLang="da-DK" sz="900" b="1" noProof="1">
                <a:solidFill>
                  <a:prstClr val="black"/>
                </a:solidFill>
                <a:latin typeface="Arial" panose="020B0604020202020204" pitchFamily="34" charset="0"/>
                <a:cs typeface="Arial" panose="020B0604020202020204" pitchFamily="34" charset="0"/>
              </a:rPr>
              <a:t> TAB </a:t>
            </a:r>
            <a:r>
              <a:rPr lang="" altLang="da-DK" sz="900" noProof="1">
                <a:solidFill>
                  <a:prstClr val="black"/>
                </a:solidFill>
                <a:latin typeface="Arial" panose="020B0604020202020204" pitchFamily="34" charset="0"/>
                <a:cs typeface="Arial" panose="020B0604020202020204" pitchFamily="34" charset="0"/>
              </a:rPr>
              <a:t>på tastaturet for at gå frem i tekst-niveauer. </a:t>
            </a:r>
            <a:r>
              <a:rPr lang="da-DK" altLang="da-DK" sz="900" noProof="1">
                <a:solidFill>
                  <a:prstClr val="black"/>
                </a:solidFill>
                <a:latin typeface="Arial" panose="020B0604020202020204" pitchFamily="34" charset="0"/>
                <a:cs typeface="Arial" panose="020B0604020202020204" pitchFamily="34" charset="0"/>
              </a:rPr>
              <a:t/>
            </a:r>
            <a:br>
              <a:rPr lang="da-DK" altLang="da-DK" sz="900" noProof="1">
                <a:solidFill>
                  <a:prstClr val="black"/>
                </a:solidFill>
                <a:latin typeface="Arial" panose="020B0604020202020204" pitchFamily="34" charset="0"/>
                <a:cs typeface="Arial" panose="020B0604020202020204" pitchFamily="34" charset="0"/>
              </a:rPr>
            </a:br>
            <a:endParaRPr lang="" altLang="da-DK" sz="900" noProof="1">
              <a:solidFill>
                <a:prstClr val="black"/>
              </a:solidFill>
              <a:latin typeface="Arial" panose="020B0604020202020204" pitchFamily="34" charset="0"/>
              <a:cs typeface="Arial" panose="020B0604020202020204" pitchFamily="34" charset="0"/>
            </a:endParaRPr>
          </a:p>
          <a:p>
            <a:pPr eaLnBrk="1" hangingPunct="1">
              <a:defRPr/>
            </a:pPr>
            <a:r>
              <a:rPr lang="" altLang="da-DK" sz="900" noProof="1">
                <a:solidFill>
                  <a:prstClr val="black"/>
                </a:solidFill>
                <a:latin typeface="Arial" panose="020B0604020202020204" pitchFamily="34" charset="0"/>
                <a:cs typeface="Arial" panose="020B0604020202020204" pitchFamily="34" charset="0"/>
              </a:rPr>
              <a:t>Klik </a:t>
            </a:r>
            <a:r>
              <a:rPr lang="" altLang="da-DK" sz="900" b="1" noProof="1">
                <a:solidFill>
                  <a:prstClr val="black"/>
                </a:solidFill>
                <a:latin typeface="Arial" panose="020B0604020202020204" pitchFamily="34" charset="0"/>
                <a:cs typeface="Arial" panose="020B0604020202020204" pitchFamily="34" charset="0"/>
              </a:rPr>
              <a:t>ENTER</a:t>
            </a:r>
            <a:r>
              <a:rPr lang="" altLang="da-DK" sz="900" noProof="1">
                <a:solidFill>
                  <a:prstClr val="black"/>
                </a:solidFill>
                <a:latin typeface="Arial" panose="020B0604020202020204" pitchFamily="34" charset="0"/>
                <a:cs typeface="Arial" panose="020B0604020202020204" pitchFamily="34" charset="0"/>
              </a:rPr>
              <a:t>, derefter </a:t>
            </a:r>
            <a:r>
              <a:rPr lang="" altLang="da-DK" sz="900" b="1" noProof="1">
                <a:solidFill>
                  <a:prstClr val="black"/>
                </a:solidFill>
                <a:latin typeface="Arial" panose="020B0604020202020204" pitchFamily="34" charset="0"/>
                <a:cs typeface="Arial" panose="020B0604020202020204" pitchFamily="34" charset="0"/>
              </a:rPr>
              <a:t>TAB</a:t>
            </a:r>
            <a:r>
              <a:rPr lang="" altLang="da-DK" sz="900" noProof="1">
                <a:solidFill>
                  <a:prstClr val="black"/>
                </a:solidFill>
                <a:latin typeface="Arial" panose="020B0604020202020204" pitchFamily="34" charset="0"/>
                <a:cs typeface="Arial" panose="020B0604020202020204" pitchFamily="34" charset="0"/>
              </a:rPr>
              <a:t> for at skifte fra et niveau til det næste</a:t>
            </a:r>
            <a:endParaRPr lang="">
              <a:solidFill>
                <a:prstClr val="black"/>
              </a:solidFill>
            </a:endParaRPr>
          </a:p>
          <a:p>
            <a:pPr eaLnBrk="1" hangingPunct="1">
              <a:defRPr/>
            </a:pPr>
            <a:r>
              <a:rPr lang="" altLang="da-DK" sz="900" noProof="1">
                <a:solidFill>
                  <a:prstClr val="black"/>
                </a:solidFill>
                <a:latin typeface="Arial" panose="020B0604020202020204" pitchFamily="34" charset="0"/>
                <a:cs typeface="Arial" panose="020B0604020202020204" pitchFamily="34" charset="0"/>
              </a:rPr>
              <a:t>For at gå tilbage i tekst-niveauer, brug </a:t>
            </a:r>
            <a:r>
              <a:rPr lang="" altLang="da-DK" sz="900" b="1" noProof="1">
                <a:solidFill>
                  <a:prstClr val="black"/>
                </a:solidFill>
                <a:latin typeface="Arial" panose="020B0604020202020204" pitchFamily="34" charset="0"/>
                <a:cs typeface="Arial" panose="020B0604020202020204" pitchFamily="34" charset="0"/>
              </a:rPr>
              <a:t>SHIFT+TAB</a:t>
            </a:r>
            <a:endParaRPr lang="">
              <a:solidFill>
                <a:prstClr val="black"/>
              </a:solidFill>
            </a:endParaRPr>
          </a:p>
          <a:p>
            <a:pPr eaLnBrk="1" hangingPunct="1">
              <a:defRPr/>
            </a:pPr>
            <a:endParaRPr lang="" altLang="da-DK" sz="900" noProof="1">
              <a:solidFill>
                <a:prstClr val="black"/>
              </a:solidFill>
              <a:latin typeface="Arial" panose="020B0604020202020204" pitchFamily="34" charset="0"/>
              <a:cs typeface="Arial" panose="020B0604020202020204" pitchFamily="34" charset="0"/>
            </a:endParaRPr>
          </a:p>
          <a:p>
            <a:pPr eaLnBrk="1" hangingPunct="1">
              <a:defRPr/>
            </a:pPr>
            <a:r>
              <a:rPr lang="" altLang="da-DK" sz="900" noProof="1">
                <a:solidFill>
                  <a:prstClr val="black"/>
                </a:solidFill>
                <a:latin typeface="Arial" panose="020B0604020202020204" pitchFamily="34" charset="0"/>
                <a:cs typeface="Arial" panose="020B0604020202020204" pitchFamily="34" charset="0"/>
              </a:rPr>
              <a:t>Alternativt kan </a:t>
            </a:r>
            <a:r>
              <a:rPr lang="" altLang="da-DK" sz="900" b="1" noProof="1">
                <a:solidFill>
                  <a:prstClr val="black"/>
                </a:solidFill>
                <a:latin typeface="Arial" panose="020B0604020202020204" pitchFamily="34" charset="0"/>
                <a:cs typeface="Arial" panose="020B0604020202020204" pitchFamily="34" charset="0"/>
              </a:rPr>
              <a:t>Forøg</a:t>
            </a:r>
            <a:r>
              <a:rPr lang="" altLang="da-DK" sz="900" noProof="1">
                <a:solidFill>
                  <a:prstClr val="black"/>
                </a:solidFill>
                <a:latin typeface="Arial" panose="020B0604020202020204" pitchFamily="34" charset="0"/>
                <a:cs typeface="Arial" panose="020B0604020202020204" pitchFamily="34" charset="0"/>
              </a:rPr>
              <a:t> og </a:t>
            </a:r>
            <a:r>
              <a:rPr lang="" altLang="da-DK" sz="900" b="1" noProof="1">
                <a:solidFill>
                  <a:prstClr val="black"/>
                </a:solidFill>
                <a:latin typeface="Arial" panose="020B0604020202020204" pitchFamily="34" charset="0"/>
                <a:cs typeface="Arial" panose="020B0604020202020204" pitchFamily="34" charset="0"/>
              </a:rPr>
              <a:t>Formindsk </a:t>
            </a:r>
            <a:r>
              <a:rPr lang="" altLang="da-DK" sz="900" noProof="1">
                <a:solidFill>
                  <a:prstClr val="black"/>
                </a:solidFill>
                <a:latin typeface="Arial" panose="020B0604020202020204" pitchFamily="34" charset="0"/>
                <a:cs typeface="Arial" panose="020B0604020202020204" pitchFamily="34" charset="0"/>
              </a:rPr>
              <a:t>listeniveau bruges</a:t>
            </a:r>
            <a:endParaRPr lang="" sz="900" noProof="1">
              <a:solidFill>
                <a:prstClr val="black"/>
              </a:solidFill>
              <a:latin typeface="Arial" panose="020B0604020202020204" pitchFamily="34" charset="0"/>
              <a:cs typeface="Arial" panose="020B0604020202020204" pitchFamily="34" charset="0"/>
            </a:endParaRPr>
          </a:p>
        </p:txBody>
      </p:sp>
      <p:pic>
        <p:nvPicPr>
          <p:cNvPr id="13" name="1 Forøg formindsk"/>
          <p:cNvPicPr>
            <a:picLocks noChangeAspect="1"/>
          </p:cNvPicPr>
          <p:nvPr userDrawn="1"/>
        </p:nvPicPr>
        <p:blipFill>
          <a:blip r:embed="rId2"/>
          <a:stretch>
            <a:fillRect/>
          </a:stretch>
        </p:blipFill>
        <p:spPr>
          <a:xfrm>
            <a:off x="2248658" y="-399342"/>
            <a:ext cx="402941" cy="285228"/>
          </a:xfrm>
          <a:prstGeom prst="rect">
            <a:avLst/>
          </a:prstGeom>
        </p:spPr>
      </p:pic>
    </p:spTree>
    <p:extLst>
      <p:ext uri="{BB962C8B-B14F-4D97-AF65-F5344CB8AC3E}">
        <p14:creationId xmlns:p14="http://schemas.microsoft.com/office/powerpoint/2010/main" val="1514860778"/>
      </p:ext>
    </p:extLst>
  </p:cSld>
  <p:clrMapOvr>
    <a:masterClrMapping/>
  </p:clrMapOvr>
  <p:hf hdr="0"/>
  <p:extLst mod="1">
    <p:ext uri="{DCECCB84-F9BA-43D5-87BE-67443E8EF086}">
      <p15:sldGuideLst xmlns:p15="http://schemas.microsoft.com/office/powerpoint/2012/main" xmlns="">
        <p15:guide id="1" pos="2683">
          <p15:clr>
            <a:srgbClr val="FBAE40"/>
          </p15:clr>
        </p15:guide>
        <p15:guide id="2" pos="2912">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el og 3 indholdsobjekter">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da-DK"/>
              <a:t>Klik for at redigere i master</a:t>
            </a:r>
            <a:endParaRPr lang=""/>
          </a:p>
        </p:txBody>
      </p:sp>
      <p:sp>
        <p:nvSpPr>
          <p:cNvPr id="12" name="Content Placeholder 2"/>
          <p:cNvSpPr>
            <a:spLocks noGrp="1"/>
          </p:cNvSpPr>
          <p:nvPr>
            <p:ph idx="1"/>
          </p:nvPr>
        </p:nvSpPr>
        <p:spPr>
          <a:xfrm>
            <a:off x="485775" y="2473200"/>
            <a:ext cx="2381400" cy="3412800"/>
          </a:xfrm>
        </p:spPr>
        <p:txBody>
          <a:bodyPr/>
          <a:lstStyle/>
          <a:p>
            <a:pPr lvl="0"/>
            <a:r>
              <a:rPr lang="da-DK" noProof="0"/>
              <a:t>Rediger typografien i masterens</a:t>
            </a:r>
          </a:p>
        </p:txBody>
      </p:sp>
      <p:sp>
        <p:nvSpPr>
          <p:cNvPr id="6" name="Content Placeholder 3"/>
          <p:cNvSpPr>
            <a:spLocks noGrp="1"/>
          </p:cNvSpPr>
          <p:nvPr>
            <p:ph sz="quarter" idx="15"/>
          </p:nvPr>
        </p:nvSpPr>
        <p:spPr>
          <a:xfrm>
            <a:off x="3137222" y="2473200"/>
            <a:ext cx="2381400" cy="3412800"/>
          </a:xfrm>
        </p:spPr>
        <p:txBody>
          <a:bodyPr/>
          <a:lstStyle/>
          <a:p>
            <a:pPr lvl="0"/>
            <a:r>
              <a:rPr lang="da-DK"/>
              <a:t>Rediger typografien i masterens</a:t>
            </a:r>
          </a:p>
        </p:txBody>
      </p:sp>
      <p:sp>
        <p:nvSpPr>
          <p:cNvPr id="9" name="Slide Number Placeholder 8"/>
          <p:cNvSpPr>
            <a:spLocks noGrp="1"/>
          </p:cNvSpPr>
          <p:nvPr>
            <p:ph type="sldNum" sz="quarter" idx="12"/>
          </p:nvPr>
        </p:nvSpPr>
        <p:spPr/>
        <p:txBody>
          <a:bodyPr/>
          <a:lstStyle/>
          <a:p>
            <a:fld id="{24C8C45C-947F-4981-8B3F-4F32E973C901}" type="slidenum">
              <a:rPr lang="" smtClean="0">
                <a:solidFill>
                  <a:prstClr val="black"/>
                </a:solidFill>
              </a:rPr>
              <a:pPr/>
              <a:t>‹nr.›</a:t>
            </a:fld>
            <a:endParaRPr lang="" dirty="0">
              <a:solidFill>
                <a:prstClr val="black"/>
              </a:solidFill>
            </a:endParaRPr>
          </a:p>
        </p:txBody>
      </p:sp>
      <p:sp>
        <p:nvSpPr>
          <p:cNvPr id="7" name="Date Placeholder 6" hidden="1"/>
          <p:cNvSpPr>
            <a:spLocks noGrp="1"/>
          </p:cNvSpPr>
          <p:nvPr>
            <p:ph type="dt" sz="half" idx="10"/>
          </p:nvPr>
        </p:nvSpPr>
        <p:spPr/>
        <p:txBody>
          <a:bodyPr/>
          <a:lstStyle/>
          <a:p>
            <a:endParaRPr lang="" dirty="0"/>
          </a:p>
        </p:txBody>
      </p:sp>
      <p:sp>
        <p:nvSpPr>
          <p:cNvPr id="8" name="Footer Placeholder 7" hidden="1"/>
          <p:cNvSpPr>
            <a:spLocks noGrp="1"/>
          </p:cNvSpPr>
          <p:nvPr>
            <p:ph type="ftr" sz="quarter" idx="11"/>
          </p:nvPr>
        </p:nvSpPr>
        <p:spPr/>
        <p:txBody>
          <a:bodyPr/>
          <a:lstStyle/>
          <a:p>
            <a:endParaRPr lang="" dirty="0"/>
          </a:p>
        </p:txBody>
      </p:sp>
      <p:sp>
        <p:nvSpPr>
          <p:cNvPr id="10" name="Content Placeholder 3"/>
          <p:cNvSpPr>
            <a:spLocks noGrp="1"/>
          </p:cNvSpPr>
          <p:nvPr>
            <p:ph sz="quarter" idx="16"/>
          </p:nvPr>
        </p:nvSpPr>
        <p:spPr>
          <a:xfrm>
            <a:off x="5788669" y="2473200"/>
            <a:ext cx="2381400" cy="3412800"/>
          </a:xfrm>
        </p:spPr>
        <p:txBody>
          <a:bodyPr/>
          <a:lstStyle/>
          <a:p>
            <a:pPr lvl="0"/>
            <a:r>
              <a:rPr lang="da-DK"/>
              <a:t>Rediger typografien i masterens</a:t>
            </a:r>
          </a:p>
        </p:txBody>
      </p:sp>
      <p:sp>
        <p:nvSpPr>
          <p:cNvPr id="14" name="Text Box 2"/>
          <p:cNvSpPr txBox="1">
            <a:spLocks noChangeArrowheads="1"/>
          </p:cNvSpPr>
          <p:nvPr userDrawn="1"/>
        </p:nvSpPr>
        <p:spPr bwMode="auto">
          <a:xfrm>
            <a:off x="9" y="-1062717"/>
            <a:ext cx="308610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 sz="900" b="1" noProof="1">
                <a:solidFill>
                  <a:prstClr val="black"/>
                </a:solidFill>
                <a:latin typeface="Arial" panose="020B0604020202020204" pitchFamily="34" charset="0"/>
                <a:cs typeface="Arial" panose="020B0604020202020204" pitchFamily="34" charset="0"/>
              </a:rPr>
              <a:t>Brug tekst typografier</a:t>
            </a:r>
          </a:p>
          <a:p>
            <a:pPr eaLnBrk="1" hangingPunct="1">
              <a:defRPr/>
            </a:pPr>
            <a:r>
              <a:rPr lang="" altLang="da-DK" sz="900" noProof="1">
                <a:solidFill>
                  <a:prstClr val="black"/>
                </a:solidFill>
                <a:latin typeface="Arial" panose="020B0604020202020204" pitchFamily="34" charset="0"/>
                <a:cs typeface="Arial" panose="020B0604020202020204" pitchFamily="34" charset="0"/>
              </a:rPr>
              <a:t>Brug</a:t>
            </a:r>
            <a:r>
              <a:rPr lang="" altLang="da-DK" sz="900" b="1" noProof="1">
                <a:solidFill>
                  <a:prstClr val="black"/>
                </a:solidFill>
                <a:latin typeface="Arial" panose="020B0604020202020204" pitchFamily="34" charset="0"/>
                <a:cs typeface="Arial" panose="020B0604020202020204" pitchFamily="34" charset="0"/>
              </a:rPr>
              <a:t> TAB </a:t>
            </a:r>
            <a:r>
              <a:rPr lang="" altLang="da-DK" sz="900" noProof="1">
                <a:solidFill>
                  <a:prstClr val="black"/>
                </a:solidFill>
                <a:latin typeface="Arial" panose="020B0604020202020204" pitchFamily="34" charset="0"/>
                <a:cs typeface="Arial" panose="020B0604020202020204" pitchFamily="34" charset="0"/>
              </a:rPr>
              <a:t>på tastaturet for at gå frem i tekst-niveauer. </a:t>
            </a:r>
            <a:r>
              <a:rPr lang="da-DK" altLang="da-DK" sz="900" noProof="1">
                <a:solidFill>
                  <a:prstClr val="black"/>
                </a:solidFill>
                <a:latin typeface="Arial" panose="020B0604020202020204" pitchFamily="34" charset="0"/>
                <a:cs typeface="Arial" panose="020B0604020202020204" pitchFamily="34" charset="0"/>
              </a:rPr>
              <a:t/>
            </a:r>
            <a:br>
              <a:rPr lang="da-DK" altLang="da-DK" sz="900" noProof="1">
                <a:solidFill>
                  <a:prstClr val="black"/>
                </a:solidFill>
                <a:latin typeface="Arial" panose="020B0604020202020204" pitchFamily="34" charset="0"/>
                <a:cs typeface="Arial" panose="020B0604020202020204" pitchFamily="34" charset="0"/>
              </a:rPr>
            </a:br>
            <a:endParaRPr lang="" altLang="da-DK" sz="900" noProof="1">
              <a:solidFill>
                <a:prstClr val="black"/>
              </a:solidFill>
              <a:latin typeface="Arial" panose="020B0604020202020204" pitchFamily="34" charset="0"/>
              <a:cs typeface="Arial" panose="020B0604020202020204" pitchFamily="34" charset="0"/>
            </a:endParaRPr>
          </a:p>
          <a:p>
            <a:pPr eaLnBrk="1" hangingPunct="1">
              <a:defRPr/>
            </a:pPr>
            <a:r>
              <a:rPr lang="" altLang="da-DK" sz="900" noProof="1">
                <a:solidFill>
                  <a:prstClr val="black"/>
                </a:solidFill>
                <a:latin typeface="Arial" panose="020B0604020202020204" pitchFamily="34" charset="0"/>
                <a:cs typeface="Arial" panose="020B0604020202020204" pitchFamily="34" charset="0"/>
              </a:rPr>
              <a:t>Klik </a:t>
            </a:r>
            <a:r>
              <a:rPr lang="" altLang="da-DK" sz="900" b="1" noProof="1">
                <a:solidFill>
                  <a:prstClr val="black"/>
                </a:solidFill>
                <a:latin typeface="Arial" panose="020B0604020202020204" pitchFamily="34" charset="0"/>
                <a:cs typeface="Arial" panose="020B0604020202020204" pitchFamily="34" charset="0"/>
              </a:rPr>
              <a:t>ENTER</a:t>
            </a:r>
            <a:r>
              <a:rPr lang="" altLang="da-DK" sz="900" noProof="1">
                <a:solidFill>
                  <a:prstClr val="black"/>
                </a:solidFill>
                <a:latin typeface="Arial" panose="020B0604020202020204" pitchFamily="34" charset="0"/>
                <a:cs typeface="Arial" panose="020B0604020202020204" pitchFamily="34" charset="0"/>
              </a:rPr>
              <a:t>, derefter </a:t>
            </a:r>
            <a:r>
              <a:rPr lang="" altLang="da-DK" sz="900" b="1" noProof="1">
                <a:solidFill>
                  <a:prstClr val="black"/>
                </a:solidFill>
                <a:latin typeface="Arial" panose="020B0604020202020204" pitchFamily="34" charset="0"/>
                <a:cs typeface="Arial" panose="020B0604020202020204" pitchFamily="34" charset="0"/>
              </a:rPr>
              <a:t>TAB</a:t>
            </a:r>
            <a:r>
              <a:rPr lang="" altLang="da-DK" sz="900" noProof="1">
                <a:solidFill>
                  <a:prstClr val="black"/>
                </a:solidFill>
                <a:latin typeface="Arial" panose="020B0604020202020204" pitchFamily="34" charset="0"/>
                <a:cs typeface="Arial" panose="020B0604020202020204" pitchFamily="34" charset="0"/>
              </a:rPr>
              <a:t> for at skifte fra et niveau til det næste</a:t>
            </a:r>
            <a:endParaRPr lang="">
              <a:solidFill>
                <a:prstClr val="black"/>
              </a:solidFill>
            </a:endParaRPr>
          </a:p>
          <a:p>
            <a:pPr eaLnBrk="1" hangingPunct="1">
              <a:defRPr/>
            </a:pPr>
            <a:r>
              <a:rPr lang="" altLang="da-DK" sz="900" noProof="1">
                <a:solidFill>
                  <a:prstClr val="black"/>
                </a:solidFill>
                <a:latin typeface="Arial" panose="020B0604020202020204" pitchFamily="34" charset="0"/>
                <a:cs typeface="Arial" panose="020B0604020202020204" pitchFamily="34" charset="0"/>
              </a:rPr>
              <a:t>For at gå tilbage i tekst-niveauer, brug </a:t>
            </a:r>
            <a:r>
              <a:rPr lang="" altLang="da-DK" sz="900" b="1" noProof="1">
                <a:solidFill>
                  <a:prstClr val="black"/>
                </a:solidFill>
                <a:latin typeface="Arial" panose="020B0604020202020204" pitchFamily="34" charset="0"/>
                <a:cs typeface="Arial" panose="020B0604020202020204" pitchFamily="34" charset="0"/>
              </a:rPr>
              <a:t>SHIFT+TAB</a:t>
            </a:r>
            <a:endParaRPr lang="">
              <a:solidFill>
                <a:prstClr val="black"/>
              </a:solidFill>
            </a:endParaRPr>
          </a:p>
          <a:p>
            <a:pPr eaLnBrk="1" hangingPunct="1">
              <a:defRPr/>
            </a:pPr>
            <a:endParaRPr lang="" altLang="da-DK" sz="900" noProof="1">
              <a:solidFill>
                <a:prstClr val="black"/>
              </a:solidFill>
              <a:latin typeface="Arial" panose="020B0604020202020204" pitchFamily="34" charset="0"/>
              <a:cs typeface="Arial" panose="020B0604020202020204" pitchFamily="34" charset="0"/>
            </a:endParaRPr>
          </a:p>
          <a:p>
            <a:pPr eaLnBrk="1" hangingPunct="1">
              <a:defRPr/>
            </a:pPr>
            <a:r>
              <a:rPr lang="" altLang="da-DK" sz="900" noProof="1">
                <a:solidFill>
                  <a:prstClr val="black"/>
                </a:solidFill>
                <a:latin typeface="Arial" panose="020B0604020202020204" pitchFamily="34" charset="0"/>
                <a:cs typeface="Arial" panose="020B0604020202020204" pitchFamily="34" charset="0"/>
              </a:rPr>
              <a:t>Alternativt kan </a:t>
            </a:r>
            <a:r>
              <a:rPr lang="" altLang="da-DK" sz="900" b="1" noProof="1">
                <a:solidFill>
                  <a:prstClr val="black"/>
                </a:solidFill>
                <a:latin typeface="Arial" panose="020B0604020202020204" pitchFamily="34" charset="0"/>
                <a:cs typeface="Arial" panose="020B0604020202020204" pitchFamily="34" charset="0"/>
              </a:rPr>
              <a:t>Forøg</a:t>
            </a:r>
            <a:r>
              <a:rPr lang="" altLang="da-DK" sz="900" noProof="1">
                <a:solidFill>
                  <a:prstClr val="black"/>
                </a:solidFill>
                <a:latin typeface="Arial" panose="020B0604020202020204" pitchFamily="34" charset="0"/>
                <a:cs typeface="Arial" panose="020B0604020202020204" pitchFamily="34" charset="0"/>
              </a:rPr>
              <a:t> og </a:t>
            </a:r>
            <a:r>
              <a:rPr lang="" altLang="da-DK" sz="900" b="1" noProof="1">
                <a:solidFill>
                  <a:prstClr val="black"/>
                </a:solidFill>
                <a:latin typeface="Arial" panose="020B0604020202020204" pitchFamily="34" charset="0"/>
                <a:cs typeface="Arial" panose="020B0604020202020204" pitchFamily="34" charset="0"/>
              </a:rPr>
              <a:t>Formindsk </a:t>
            </a:r>
            <a:r>
              <a:rPr lang="" altLang="da-DK" sz="900" noProof="1">
                <a:solidFill>
                  <a:prstClr val="black"/>
                </a:solidFill>
                <a:latin typeface="Arial" panose="020B0604020202020204" pitchFamily="34" charset="0"/>
                <a:cs typeface="Arial" panose="020B0604020202020204" pitchFamily="34" charset="0"/>
              </a:rPr>
              <a:t>listeniveau bruges</a:t>
            </a:r>
            <a:endParaRPr lang="" sz="900" noProof="1">
              <a:solidFill>
                <a:prstClr val="black"/>
              </a:solidFill>
              <a:latin typeface="Arial" panose="020B0604020202020204" pitchFamily="34" charset="0"/>
              <a:cs typeface="Arial" panose="020B0604020202020204" pitchFamily="34" charset="0"/>
            </a:endParaRPr>
          </a:p>
        </p:txBody>
      </p:sp>
      <p:pic>
        <p:nvPicPr>
          <p:cNvPr id="15" name="1 Forøg formindsk"/>
          <p:cNvPicPr>
            <a:picLocks noChangeAspect="1"/>
          </p:cNvPicPr>
          <p:nvPr userDrawn="1"/>
        </p:nvPicPr>
        <p:blipFill>
          <a:blip r:embed="rId2"/>
          <a:stretch>
            <a:fillRect/>
          </a:stretch>
        </p:blipFill>
        <p:spPr>
          <a:xfrm>
            <a:off x="2248658" y="-399342"/>
            <a:ext cx="402941" cy="285228"/>
          </a:xfrm>
          <a:prstGeom prst="rect">
            <a:avLst/>
          </a:prstGeom>
        </p:spPr>
      </p:pic>
    </p:spTree>
    <p:extLst>
      <p:ext uri="{BB962C8B-B14F-4D97-AF65-F5344CB8AC3E}">
        <p14:creationId xmlns:p14="http://schemas.microsoft.com/office/powerpoint/2010/main" val="3737678801"/>
      </p:ext>
    </p:extLst>
  </p:cSld>
  <p:clrMapOvr>
    <a:masterClrMapping/>
  </p:clrMapOvr>
  <p:hf hdr="0"/>
  <p:extLst mod="1">
    <p:ext uri="{DCECCB84-F9BA-43D5-87BE-67443E8EF086}">
      <p15:sldGuideLst xmlns:p15="http://schemas.microsoft.com/office/powerpoint/2012/main" xmlns="">
        <p15:guide id="1" pos="2412">
          <p15:clr>
            <a:srgbClr val="FBAE40"/>
          </p15:clr>
        </p15:guide>
        <p15:guide id="2" pos="2632">
          <p15:clr>
            <a:srgbClr val="FBAE40"/>
          </p15:clr>
        </p15:guide>
        <p15:guide id="3" pos="4860">
          <p15:clr>
            <a:srgbClr val="FBAE40"/>
          </p15:clr>
        </p15:guide>
        <p15:guide id="4" pos="4636">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kst og billede">
    <p:spTree>
      <p:nvGrpSpPr>
        <p:cNvPr id="1" name=""/>
        <p:cNvGrpSpPr/>
        <p:nvPr/>
      </p:nvGrpSpPr>
      <p:grpSpPr>
        <a:xfrm>
          <a:off x="0" y="0"/>
          <a:ext cx="0" cy="0"/>
          <a:chOff x="0" y="0"/>
          <a:chExt cx="0" cy="0"/>
        </a:xfrm>
      </p:grpSpPr>
      <p:sp>
        <p:nvSpPr>
          <p:cNvPr id="2" name="Title 1"/>
          <p:cNvSpPr>
            <a:spLocks noGrp="1"/>
          </p:cNvSpPr>
          <p:nvPr>
            <p:ph type="title"/>
          </p:nvPr>
        </p:nvSpPr>
        <p:spPr>
          <a:xfrm>
            <a:off x="485785" y="932593"/>
            <a:ext cx="3951685" cy="1297166"/>
          </a:xfrm>
        </p:spPr>
        <p:txBody>
          <a:bodyPr/>
          <a:lstStyle>
            <a:lvl1pPr>
              <a:defRPr/>
            </a:lvl1pPr>
          </a:lstStyle>
          <a:p>
            <a:r>
              <a:rPr lang="da-DK" noProof="0"/>
              <a:t>Klik for at redigere i master</a:t>
            </a:r>
            <a:endParaRPr lang=""/>
          </a:p>
        </p:txBody>
      </p:sp>
      <p:sp>
        <p:nvSpPr>
          <p:cNvPr id="5" name="Text Placeholder 2"/>
          <p:cNvSpPr>
            <a:spLocks noGrp="1"/>
          </p:cNvSpPr>
          <p:nvPr>
            <p:ph type="body" sz="quarter" idx="13"/>
          </p:nvPr>
        </p:nvSpPr>
        <p:spPr>
          <a:xfrm>
            <a:off x="485785" y="2471738"/>
            <a:ext cx="3951685" cy="3413648"/>
          </a:xfrm>
        </p:spPr>
        <p:txBody>
          <a:bodyPr numCol="1" spcCol="360000"/>
          <a:lstStyle/>
          <a:p>
            <a:pPr lvl="0"/>
            <a:r>
              <a:rPr lang="da-DK"/>
              <a:t>Rediger typografien i masterens</a:t>
            </a:r>
          </a:p>
        </p:txBody>
      </p:sp>
      <p:sp>
        <p:nvSpPr>
          <p:cNvPr id="10" name="Picture Placeholder 3"/>
          <p:cNvSpPr>
            <a:spLocks noGrp="1"/>
          </p:cNvSpPr>
          <p:nvPr>
            <p:ph type="pic" idx="14" hasCustomPrompt="1"/>
          </p:nvPr>
        </p:nvSpPr>
        <p:spPr>
          <a:xfrm>
            <a:off x="4706550" y="1025718"/>
            <a:ext cx="3463529" cy="4859668"/>
          </a:xfrm>
          <a:solidFill>
            <a:schemeClr val="bg1">
              <a:lumMod val="95000"/>
            </a:schemeClr>
          </a:solidFill>
        </p:spPr>
        <p:txBody>
          <a:bodyPr tIns="900000" anchor="ctr" anchorCtr="0"/>
          <a:lstStyle>
            <a:lvl1pPr marL="0" indent="0" algn="ctr">
              <a:lnSpc>
                <a:spcPct val="100000"/>
              </a:lnSpc>
              <a:spcAft>
                <a:spcPts val="0"/>
              </a:spcAft>
              <a:buNone/>
              <a:defRPr sz="16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 dirty="0"/>
              <a:t>Klik på denne pladsholder og indsæt billede</a:t>
            </a:r>
            <a:r>
              <a:rPr lang="da-DK" dirty="0"/>
              <a:t/>
            </a:r>
            <a:br>
              <a:rPr lang="da-DK" dirty="0"/>
            </a:br>
            <a:r>
              <a:rPr lang="" dirty="0"/>
              <a:t>via Skyfish ikonet</a:t>
            </a:r>
            <a:endParaRPr lang=""/>
          </a:p>
        </p:txBody>
      </p:sp>
      <p:sp>
        <p:nvSpPr>
          <p:cNvPr id="9" name="Slide Number Placeholder 8"/>
          <p:cNvSpPr>
            <a:spLocks noGrp="1"/>
          </p:cNvSpPr>
          <p:nvPr>
            <p:ph type="sldNum" sz="quarter" idx="12"/>
          </p:nvPr>
        </p:nvSpPr>
        <p:spPr/>
        <p:txBody>
          <a:bodyPr/>
          <a:lstStyle/>
          <a:p>
            <a:fld id="{24C8C45C-947F-4981-8B3F-4F32E973C901}" type="slidenum">
              <a:rPr lang="" smtClean="0">
                <a:solidFill>
                  <a:prstClr val="black"/>
                </a:solidFill>
              </a:rPr>
              <a:pPr/>
              <a:t>‹nr.›</a:t>
            </a:fld>
            <a:endParaRPr lang="" dirty="0">
              <a:solidFill>
                <a:prstClr val="black"/>
              </a:solidFill>
            </a:endParaRPr>
          </a:p>
        </p:txBody>
      </p:sp>
      <p:sp>
        <p:nvSpPr>
          <p:cNvPr id="7" name="Date Placeholder 6" hidden="1"/>
          <p:cNvSpPr>
            <a:spLocks noGrp="1"/>
          </p:cNvSpPr>
          <p:nvPr>
            <p:ph type="dt" sz="half" idx="10"/>
          </p:nvPr>
        </p:nvSpPr>
        <p:spPr/>
        <p:txBody>
          <a:bodyPr/>
          <a:lstStyle/>
          <a:p>
            <a:endParaRPr lang="" dirty="0"/>
          </a:p>
        </p:txBody>
      </p:sp>
      <p:sp>
        <p:nvSpPr>
          <p:cNvPr id="8" name="Footer Placeholder 7" hidden="1"/>
          <p:cNvSpPr>
            <a:spLocks noGrp="1"/>
          </p:cNvSpPr>
          <p:nvPr>
            <p:ph type="ftr" sz="quarter" idx="11"/>
          </p:nvPr>
        </p:nvSpPr>
        <p:spPr/>
        <p:txBody>
          <a:bodyPr/>
          <a:lstStyle/>
          <a:p>
            <a:endParaRPr lang="" dirty="0"/>
          </a:p>
        </p:txBody>
      </p:sp>
      <p:sp>
        <p:nvSpPr>
          <p:cNvPr id="17" name="Text Box 2"/>
          <p:cNvSpPr txBox="1">
            <a:spLocks noChangeArrowheads="1"/>
          </p:cNvSpPr>
          <p:nvPr userDrawn="1"/>
        </p:nvSpPr>
        <p:spPr bwMode="auto">
          <a:xfrm>
            <a:off x="9" y="-1062717"/>
            <a:ext cx="308610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 sz="900" b="1" noProof="1">
                <a:solidFill>
                  <a:prstClr val="black"/>
                </a:solidFill>
                <a:latin typeface="Arial" panose="020B0604020202020204" pitchFamily="34" charset="0"/>
                <a:cs typeface="Arial" panose="020B0604020202020204" pitchFamily="34" charset="0"/>
              </a:rPr>
              <a:t>Brug tekst typografier</a:t>
            </a:r>
          </a:p>
          <a:p>
            <a:pPr eaLnBrk="1" hangingPunct="1">
              <a:defRPr/>
            </a:pPr>
            <a:r>
              <a:rPr lang="" altLang="da-DK" sz="900" noProof="1">
                <a:solidFill>
                  <a:prstClr val="black"/>
                </a:solidFill>
                <a:latin typeface="Arial" panose="020B0604020202020204" pitchFamily="34" charset="0"/>
                <a:cs typeface="Arial" panose="020B0604020202020204" pitchFamily="34" charset="0"/>
              </a:rPr>
              <a:t>Brug</a:t>
            </a:r>
            <a:r>
              <a:rPr lang="" altLang="da-DK" sz="900" b="1" noProof="1">
                <a:solidFill>
                  <a:prstClr val="black"/>
                </a:solidFill>
                <a:latin typeface="Arial" panose="020B0604020202020204" pitchFamily="34" charset="0"/>
                <a:cs typeface="Arial" panose="020B0604020202020204" pitchFamily="34" charset="0"/>
              </a:rPr>
              <a:t> TAB </a:t>
            </a:r>
            <a:r>
              <a:rPr lang="" altLang="da-DK" sz="900" noProof="1">
                <a:solidFill>
                  <a:prstClr val="black"/>
                </a:solidFill>
                <a:latin typeface="Arial" panose="020B0604020202020204" pitchFamily="34" charset="0"/>
                <a:cs typeface="Arial" panose="020B0604020202020204" pitchFamily="34" charset="0"/>
              </a:rPr>
              <a:t>på tastaturet for at gå frem i tekst-niveauer. </a:t>
            </a:r>
            <a:r>
              <a:rPr lang="da-DK" altLang="da-DK" sz="900" noProof="1">
                <a:solidFill>
                  <a:prstClr val="black"/>
                </a:solidFill>
                <a:latin typeface="Arial" panose="020B0604020202020204" pitchFamily="34" charset="0"/>
                <a:cs typeface="Arial" panose="020B0604020202020204" pitchFamily="34" charset="0"/>
              </a:rPr>
              <a:t/>
            </a:r>
            <a:br>
              <a:rPr lang="da-DK" altLang="da-DK" sz="900" noProof="1">
                <a:solidFill>
                  <a:prstClr val="black"/>
                </a:solidFill>
                <a:latin typeface="Arial" panose="020B0604020202020204" pitchFamily="34" charset="0"/>
                <a:cs typeface="Arial" panose="020B0604020202020204" pitchFamily="34" charset="0"/>
              </a:rPr>
            </a:br>
            <a:endParaRPr lang="" altLang="da-DK" sz="900" noProof="1">
              <a:solidFill>
                <a:prstClr val="black"/>
              </a:solidFill>
              <a:latin typeface="Arial" panose="020B0604020202020204" pitchFamily="34" charset="0"/>
              <a:cs typeface="Arial" panose="020B0604020202020204" pitchFamily="34" charset="0"/>
            </a:endParaRPr>
          </a:p>
          <a:p>
            <a:pPr eaLnBrk="1" hangingPunct="1">
              <a:defRPr/>
            </a:pPr>
            <a:r>
              <a:rPr lang="" altLang="da-DK" sz="900" noProof="1">
                <a:solidFill>
                  <a:prstClr val="black"/>
                </a:solidFill>
                <a:latin typeface="Arial" panose="020B0604020202020204" pitchFamily="34" charset="0"/>
                <a:cs typeface="Arial" panose="020B0604020202020204" pitchFamily="34" charset="0"/>
              </a:rPr>
              <a:t>Klik </a:t>
            </a:r>
            <a:r>
              <a:rPr lang="" altLang="da-DK" sz="900" b="1" noProof="1">
                <a:solidFill>
                  <a:prstClr val="black"/>
                </a:solidFill>
                <a:latin typeface="Arial" panose="020B0604020202020204" pitchFamily="34" charset="0"/>
                <a:cs typeface="Arial" panose="020B0604020202020204" pitchFamily="34" charset="0"/>
              </a:rPr>
              <a:t>ENTER</a:t>
            </a:r>
            <a:r>
              <a:rPr lang="" altLang="da-DK" sz="900" noProof="1">
                <a:solidFill>
                  <a:prstClr val="black"/>
                </a:solidFill>
                <a:latin typeface="Arial" panose="020B0604020202020204" pitchFamily="34" charset="0"/>
                <a:cs typeface="Arial" panose="020B0604020202020204" pitchFamily="34" charset="0"/>
              </a:rPr>
              <a:t>, derefter </a:t>
            </a:r>
            <a:r>
              <a:rPr lang="" altLang="da-DK" sz="900" b="1" noProof="1">
                <a:solidFill>
                  <a:prstClr val="black"/>
                </a:solidFill>
                <a:latin typeface="Arial" panose="020B0604020202020204" pitchFamily="34" charset="0"/>
                <a:cs typeface="Arial" panose="020B0604020202020204" pitchFamily="34" charset="0"/>
              </a:rPr>
              <a:t>TAB</a:t>
            </a:r>
            <a:r>
              <a:rPr lang="" altLang="da-DK" sz="900" noProof="1">
                <a:solidFill>
                  <a:prstClr val="black"/>
                </a:solidFill>
                <a:latin typeface="Arial" panose="020B0604020202020204" pitchFamily="34" charset="0"/>
                <a:cs typeface="Arial" panose="020B0604020202020204" pitchFamily="34" charset="0"/>
              </a:rPr>
              <a:t> for at skifte fra et niveau til det næste</a:t>
            </a:r>
            <a:endParaRPr lang="">
              <a:solidFill>
                <a:prstClr val="black"/>
              </a:solidFill>
            </a:endParaRPr>
          </a:p>
          <a:p>
            <a:pPr eaLnBrk="1" hangingPunct="1">
              <a:defRPr/>
            </a:pPr>
            <a:r>
              <a:rPr lang="" altLang="da-DK" sz="900" noProof="1">
                <a:solidFill>
                  <a:prstClr val="black"/>
                </a:solidFill>
                <a:latin typeface="Arial" panose="020B0604020202020204" pitchFamily="34" charset="0"/>
                <a:cs typeface="Arial" panose="020B0604020202020204" pitchFamily="34" charset="0"/>
              </a:rPr>
              <a:t>For at gå tilbage i tekst-niveauer, brug </a:t>
            </a:r>
            <a:r>
              <a:rPr lang="" altLang="da-DK" sz="900" b="1" noProof="1">
                <a:solidFill>
                  <a:prstClr val="black"/>
                </a:solidFill>
                <a:latin typeface="Arial" panose="020B0604020202020204" pitchFamily="34" charset="0"/>
                <a:cs typeface="Arial" panose="020B0604020202020204" pitchFamily="34" charset="0"/>
              </a:rPr>
              <a:t>SHIFT+TAB</a:t>
            </a:r>
            <a:endParaRPr lang="">
              <a:solidFill>
                <a:prstClr val="black"/>
              </a:solidFill>
            </a:endParaRPr>
          </a:p>
          <a:p>
            <a:pPr eaLnBrk="1" hangingPunct="1">
              <a:defRPr/>
            </a:pPr>
            <a:endParaRPr lang="" altLang="da-DK" sz="900" noProof="1">
              <a:solidFill>
                <a:prstClr val="black"/>
              </a:solidFill>
              <a:latin typeface="Arial" panose="020B0604020202020204" pitchFamily="34" charset="0"/>
              <a:cs typeface="Arial" panose="020B0604020202020204" pitchFamily="34" charset="0"/>
            </a:endParaRPr>
          </a:p>
          <a:p>
            <a:pPr eaLnBrk="1" hangingPunct="1">
              <a:defRPr/>
            </a:pPr>
            <a:r>
              <a:rPr lang="" altLang="da-DK" sz="900" noProof="1">
                <a:solidFill>
                  <a:prstClr val="black"/>
                </a:solidFill>
                <a:latin typeface="Arial" panose="020B0604020202020204" pitchFamily="34" charset="0"/>
                <a:cs typeface="Arial" panose="020B0604020202020204" pitchFamily="34" charset="0"/>
              </a:rPr>
              <a:t>Alternativt kan </a:t>
            </a:r>
            <a:r>
              <a:rPr lang="" altLang="da-DK" sz="900" b="1" noProof="1">
                <a:solidFill>
                  <a:prstClr val="black"/>
                </a:solidFill>
                <a:latin typeface="Arial" panose="020B0604020202020204" pitchFamily="34" charset="0"/>
                <a:cs typeface="Arial" panose="020B0604020202020204" pitchFamily="34" charset="0"/>
              </a:rPr>
              <a:t>Forøg</a:t>
            </a:r>
            <a:r>
              <a:rPr lang="" altLang="da-DK" sz="900" noProof="1">
                <a:solidFill>
                  <a:prstClr val="black"/>
                </a:solidFill>
                <a:latin typeface="Arial" panose="020B0604020202020204" pitchFamily="34" charset="0"/>
                <a:cs typeface="Arial" panose="020B0604020202020204" pitchFamily="34" charset="0"/>
              </a:rPr>
              <a:t> og </a:t>
            </a:r>
            <a:r>
              <a:rPr lang="" altLang="da-DK" sz="900" b="1" noProof="1">
                <a:solidFill>
                  <a:prstClr val="black"/>
                </a:solidFill>
                <a:latin typeface="Arial" panose="020B0604020202020204" pitchFamily="34" charset="0"/>
                <a:cs typeface="Arial" panose="020B0604020202020204" pitchFamily="34" charset="0"/>
              </a:rPr>
              <a:t>Formindsk </a:t>
            </a:r>
            <a:r>
              <a:rPr lang="" altLang="da-DK" sz="900" noProof="1">
                <a:solidFill>
                  <a:prstClr val="black"/>
                </a:solidFill>
                <a:latin typeface="Arial" panose="020B0604020202020204" pitchFamily="34" charset="0"/>
                <a:cs typeface="Arial" panose="020B0604020202020204" pitchFamily="34" charset="0"/>
              </a:rPr>
              <a:t>listeniveau bruges</a:t>
            </a:r>
            <a:endParaRPr lang="" sz="900" noProof="1">
              <a:solidFill>
                <a:prstClr val="black"/>
              </a:solidFill>
              <a:latin typeface="Arial" panose="020B0604020202020204" pitchFamily="34" charset="0"/>
              <a:cs typeface="Arial" panose="020B0604020202020204" pitchFamily="34" charset="0"/>
            </a:endParaRPr>
          </a:p>
        </p:txBody>
      </p:sp>
      <p:pic>
        <p:nvPicPr>
          <p:cNvPr id="18" name="1 Forøg formindsk"/>
          <p:cNvPicPr>
            <a:picLocks noChangeAspect="1"/>
          </p:cNvPicPr>
          <p:nvPr userDrawn="1"/>
        </p:nvPicPr>
        <p:blipFill>
          <a:blip r:embed="rId2"/>
          <a:stretch>
            <a:fillRect/>
          </a:stretch>
        </p:blipFill>
        <p:spPr>
          <a:xfrm>
            <a:off x="2248658" y="-399342"/>
            <a:ext cx="402941" cy="285228"/>
          </a:xfrm>
          <a:prstGeom prst="rect">
            <a:avLst/>
          </a:prstGeom>
        </p:spPr>
      </p:pic>
      <p:sp>
        <p:nvSpPr>
          <p:cNvPr id="21" name="Text Box 3"/>
          <p:cNvSpPr txBox="1">
            <a:spLocks noChangeArrowheads="1"/>
          </p:cNvSpPr>
          <p:nvPr userDrawn="1"/>
        </p:nvSpPr>
        <p:spPr bwMode="auto">
          <a:xfrm>
            <a:off x="4706540" y="-786732"/>
            <a:ext cx="3262746"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1200"/>
              </a:spcBef>
              <a:defRPr/>
            </a:pPr>
            <a:r>
              <a:rPr lang="" sz="900" b="1" noProof="1">
                <a:solidFill>
                  <a:prstClr val="black"/>
                </a:solidFill>
                <a:latin typeface="Arial" panose="020B0604020202020204" pitchFamily="34" charset="0"/>
                <a:cs typeface="Arial" panose="020B0604020202020204" pitchFamily="34" charset="0"/>
              </a:rPr>
              <a:t>Beskær billede</a:t>
            </a:r>
            <a:endParaRPr lang="">
              <a:solidFill>
                <a:prstClr val="black"/>
              </a:solidFill>
            </a:endParaRPr>
          </a:p>
          <a:p>
            <a:pPr eaLnBrk="1" hangingPunct="1">
              <a:defRPr/>
            </a:pPr>
            <a:r>
              <a:rPr lang="" altLang="da-DK" sz="900" b="1" noProof="1">
                <a:solidFill>
                  <a:prstClr val="black"/>
                </a:solidFill>
                <a:latin typeface="Arial" panose="020B0604020202020204" pitchFamily="34" charset="0"/>
                <a:cs typeface="Arial" panose="020B0604020202020204" pitchFamily="34" charset="0"/>
              </a:rPr>
              <a:t>1. </a:t>
            </a:r>
            <a:r>
              <a:rPr lang="" altLang="da-DK" sz="900" noProof="1">
                <a:solidFill>
                  <a:prstClr val="black"/>
                </a:solidFill>
                <a:latin typeface="Arial" panose="020B0604020202020204" pitchFamily="34" charset="0"/>
                <a:cs typeface="Arial" panose="020B0604020202020204" pitchFamily="34" charset="0"/>
              </a:rPr>
              <a:t>Klik </a:t>
            </a:r>
            <a:r>
              <a:rPr lang="" altLang="da-DK" sz="900" b="1" noProof="1">
                <a:solidFill>
                  <a:prstClr val="black"/>
                </a:solidFill>
                <a:latin typeface="Arial" panose="020B0604020202020204" pitchFamily="34" charset="0"/>
                <a:cs typeface="Arial" panose="020B0604020202020204" pitchFamily="34" charset="0"/>
              </a:rPr>
              <a:t>Beskær</a:t>
            </a:r>
            <a:r>
              <a:rPr lang="" altLang="da-DK" sz="900" noProof="1">
                <a:solidFill>
                  <a:prstClr val="black"/>
                </a:solidFill>
                <a:latin typeface="Arial" panose="020B0604020202020204" pitchFamily="34" charset="0"/>
                <a:cs typeface="Arial" panose="020B0604020202020204" pitchFamily="34" charset="0"/>
              </a:rPr>
              <a:t> for at ændre billedets fokus/størrelse</a:t>
            </a:r>
            <a:r>
              <a:rPr lang="da-DK" altLang="da-DK" sz="900" noProof="1">
                <a:solidFill>
                  <a:prstClr val="black"/>
                </a:solidFill>
                <a:latin typeface="Arial" panose="020B0604020202020204" pitchFamily="34" charset="0"/>
                <a:cs typeface="Arial" panose="020B0604020202020204" pitchFamily="34" charset="0"/>
              </a:rPr>
              <a:t/>
            </a:r>
            <a:br>
              <a:rPr lang="da-DK" altLang="da-DK" sz="900" noProof="1">
                <a:solidFill>
                  <a:prstClr val="black"/>
                </a:solidFill>
                <a:latin typeface="Arial" panose="020B0604020202020204" pitchFamily="34" charset="0"/>
                <a:cs typeface="Arial" panose="020B0604020202020204" pitchFamily="34" charset="0"/>
              </a:rPr>
            </a:br>
            <a:endParaRPr lang="" altLang="da-DK" sz="900" noProof="1">
              <a:solidFill>
                <a:prstClr val="black"/>
              </a:solidFill>
              <a:latin typeface="Arial" panose="020B0604020202020204" pitchFamily="34" charset="0"/>
              <a:cs typeface="Arial" panose="020B0604020202020204" pitchFamily="34" charset="0"/>
            </a:endParaRPr>
          </a:p>
          <a:p>
            <a:pPr eaLnBrk="1" hangingPunct="1">
              <a:defRPr/>
            </a:pPr>
            <a:r>
              <a:rPr lang="" altLang="da-DK" sz="900" b="1" noProof="1">
                <a:solidFill>
                  <a:prstClr val="black"/>
                </a:solidFill>
                <a:latin typeface="Arial" panose="020B0604020202020204" pitchFamily="34" charset="0"/>
                <a:cs typeface="Arial" panose="020B0604020202020204" pitchFamily="34" charset="0"/>
              </a:rPr>
              <a:t>2. </a:t>
            </a:r>
            <a:r>
              <a:rPr lang="" altLang="da-DK" sz="900" noProof="1">
                <a:solidFill>
                  <a:prstClr val="black"/>
                </a:solidFill>
                <a:latin typeface="Arial" panose="020B0604020202020204" pitchFamily="34" charset="0"/>
                <a:cs typeface="Arial" panose="020B0604020202020204" pitchFamily="34" charset="0"/>
              </a:rPr>
              <a:t>Ønsker du at skalere billedet, så hold </a:t>
            </a:r>
            <a:r>
              <a:rPr lang="" altLang="da-DK" sz="900" b="1" noProof="1">
                <a:solidFill>
                  <a:prstClr val="black"/>
                </a:solidFill>
                <a:latin typeface="Arial" panose="020B0604020202020204" pitchFamily="34" charset="0"/>
                <a:cs typeface="Arial" panose="020B0604020202020204" pitchFamily="34" charset="0"/>
              </a:rPr>
              <a:t>SHIFT</a:t>
            </a:r>
            <a:r>
              <a:rPr lang="" altLang="da-DK" sz="900" noProof="1">
                <a:solidFill>
                  <a:prstClr val="black"/>
                </a:solidFill>
                <a:latin typeface="Arial" panose="020B0604020202020204" pitchFamily="34" charset="0"/>
                <a:cs typeface="Arial" panose="020B0604020202020204" pitchFamily="34" charset="0"/>
              </a:rPr>
              <a:t>-knappen </a:t>
            </a:r>
            <a:r>
              <a:rPr lang="da-DK" altLang="da-DK" sz="900" noProof="1">
                <a:solidFill>
                  <a:prstClr val="black"/>
                </a:solidFill>
                <a:latin typeface="Arial" panose="020B0604020202020204" pitchFamily="34" charset="0"/>
                <a:cs typeface="Arial" panose="020B0604020202020204" pitchFamily="34" charset="0"/>
              </a:rPr>
              <a:t/>
            </a:r>
            <a:br>
              <a:rPr lang="da-DK" altLang="da-DK" sz="900" noProof="1">
                <a:solidFill>
                  <a:prstClr val="black"/>
                </a:solidFill>
                <a:latin typeface="Arial" panose="020B0604020202020204" pitchFamily="34" charset="0"/>
                <a:cs typeface="Arial" panose="020B0604020202020204" pitchFamily="34" charset="0"/>
              </a:rPr>
            </a:br>
            <a:r>
              <a:rPr lang="" altLang="da-DK" sz="900" noProof="1">
                <a:solidFill>
                  <a:prstClr val="black"/>
                </a:solidFill>
                <a:latin typeface="Arial" panose="020B0604020202020204" pitchFamily="34" charset="0"/>
                <a:cs typeface="Arial" panose="020B0604020202020204" pitchFamily="34" charset="0"/>
              </a:rPr>
              <a:t>nede, mens du trækker i billedets hjørner</a:t>
            </a:r>
            <a:endParaRPr lang="">
              <a:solidFill>
                <a:prstClr val="black"/>
              </a:solidFill>
            </a:endParaRPr>
          </a:p>
        </p:txBody>
      </p:sp>
      <p:pic>
        <p:nvPicPr>
          <p:cNvPr id="22" name="6 Beskær"/>
          <p:cNvPicPr>
            <a:picLocks noChangeAspect="1"/>
          </p:cNvPicPr>
          <p:nvPr userDrawn="1"/>
        </p:nvPicPr>
        <p:blipFill>
          <a:blip r:embed="rId3"/>
          <a:stretch>
            <a:fillRect/>
          </a:stretch>
        </p:blipFill>
        <p:spPr>
          <a:xfrm>
            <a:off x="7061256" y="-792025"/>
            <a:ext cx="253050" cy="321707"/>
          </a:xfrm>
          <a:prstGeom prst="rect">
            <a:avLst/>
          </a:prstGeom>
        </p:spPr>
      </p:pic>
      <p:pic>
        <p:nvPicPr>
          <p:cNvPr id="23" name="7 Skalér billede"/>
          <p:cNvPicPr>
            <a:picLocks noChangeAspect="1"/>
          </p:cNvPicPr>
          <p:nvPr userDrawn="1"/>
        </p:nvPicPr>
        <p:blipFill>
          <a:blip r:embed="rId4"/>
          <a:stretch>
            <a:fillRect/>
          </a:stretch>
        </p:blipFill>
        <p:spPr>
          <a:xfrm>
            <a:off x="7044545" y="-459518"/>
            <a:ext cx="269771" cy="335309"/>
          </a:xfrm>
          <a:prstGeom prst="rect">
            <a:avLst/>
          </a:prstGeom>
        </p:spPr>
      </p:pic>
    </p:spTree>
    <p:extLst>
      <p:ext uri="{BB962C8B-B14F-4D97-AF65-F5344CB8AC3E}">
        <p14:creationId xmlns:p14="http://schemas.microsoft.com/office/powerpoint/2010/main" val="1098952135"/>
      </p:ext>
    </p:extLst>
  </p:cSld>
  <p:clrMapOvr>
    <a:masterClrMapping/>
  </p:clrMapOvr>
  <p:hf hdr="0"/>
  <p:extLst mod="1">
    <p:ext uri="{DCECCB84-F9BA-43D5-87BE-67443E8EF086}">
      <p15:sldGuideLst xmlns:p15="http://schemas.microsoft.com/office/powerpoint/2012/main" xmlns="">
        <p15:guide id="1" pos="3727">
          <p15:clr>
            <a:srgbClr val="FBAE40"/>
          </p15:clr>
        </p15:guide>
        <p15:guide id="2" pos="3953">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kst, ikoner og billede">
    <p:spTree>
      <p:nvGrpSpPr>
        <p:cNvPr id="1" name=""/>
        <p:cNvGrpSpPr/>
        <p:nvPr/>
      </p:nvGrpSpPr>
      <p:grpSpPr>
        <a:xfrm>
          <a:off x="0" y="0"/>
          <a:ext cx="0" cy="0"/>
          <a:chOff x="0" y="0"/>
          <a:chExt cx="0" cy="0"/>
        </a:xfrm>
      </p:grpSpPr>
      <p:sp>
        <p:nvSpPr>
          <p:cNvPr id="3" name="Title 1"/>
          <p:cNvSpPr>
            <a:spLocks noGrp="1"/>
          </p:cNvSpPr>
          <p:nvPr>
            <p:ph type="title"/>
          </p:nvPr>
        </p:nvSpPr>
        <p:spPr>
          <a:xfrm>
            <a:off x="486044" y="932593"/>
            <a:ext cx="3951417" cy="1297166"/>
          </a:xfrm>
        </p:spPr>
        <p:txBody>
          <a:bodyPr/>
          <a:lstStyle/>
          <a:p>
            <a:r>
              <a:rPr lang="da-DK"/>
              <a:t>Klik for at redigere i master</a:t>
            </a:r>
            <a:endParaRPr lang=""/>
          </a:p>
        </p:txBody>
      </p:sp>
      <p:sp>
        <p:nvSpPr>
          <p:cNvPr id="5" name="Text Placeholder 2"/>
          <p:cNvSpPr>
            <a:spLocks noGrp="1"/>
          </p:cNvSpPr>
          <p:nvPr>
            <p:ph type="body" sz="quarter" idx="13"/>
          </p:nvPr>
        </p:nvSpPr>
        <p:spPr>
          <a:xfrm>
            <a:off x="486044" y="2471759"/>
            <a:ext cx="3951417" cy="1095351"/>
          </a:xfrm>
        </p:spPr>
        <p:txBody>
          <a:bodyPr numCol="1" spcCol="360000"/>
          <a:lstStyle>
            <a:lvl1pPr marL="0" indent="0">
              <a:buFontTx/>
              <a:buNone/>
              <a:defRPr/>
            </a:lvl1pPr>
          </a:lstStyle>
          <a:p>
            <a:pPr lvl="0"/>
            <a:r>
              <a:rPr lang="da-DK"/>
              <a:t>Rediger typografien i masterens</a:t>
            </a:r>
          </a:p>
        </p:txBody>
      </p:sp>
      <p:sp>
        <p:nvSpPr>
          <p:cNvPr id="15" name="Text Placeholder 3"/>
          <p:cNvSpPr>
            <a:spLocks noGrp="1"/>
          </p:cNvSpPr>
          <p:nvPr>
            <p:ph type="body" sz="quarter" idx="19" hasCustomPrompt="1"/>
          </p:nvPr>
        </p:nvSpPr>
        <p:spPr>
          <a:xfrm>
            <a:off x="1087595" y="3906457"/>
            <a:ext cx="3349877" cy="340217"/>
          </a:xfrm>
        </p:spPr>
        <p:txBody>
          <a:bodyPr numCol="1" spcCol="360000"/>
          <a:lstStyle>
            <a:lvl1pPr marL="0" indent="0">
              <a:buNone/>
              <a:defRPr/>
            </a:lvl1pPr>
          </a:lstStyle>
          <a:p>
            <a:pPr lvl="0"/>
            <a:r>
              <a:rPr lang="" dirty="0"/>
              <a:t>Ikon overskrift</a:t>
            </a:r>
            <a:endParaRPr lang=""/>
          </a:p>
        </p:txBody>
      </p:sp>
      <p:sp>
        <p:nvSpPr>
          <p:cNvPr id="12" name="Picture Placeholder 3a"/>
          <p:cNvSpPr>
            <a:spLocks noGrp="1"/>
          </p:cNvSpPr>
          <p:nvPr>
            <p:ph type="pic" idx="16" hasCustomPrompt="1"/>
          </p:nvPr>
        </p:nvSpPr>
        <p:spPr>
          <a:xfrm>
            <a:off x="486920" y="3771589"/>
            <a:ext cx="432000" cy="576000"/>
          </a:xfrm>
          <a:noFill/>
        </p:spPr>
        <p:txBody>
          <a:bodyPr tIns="0" anchor="ctr" anchorCtr="0"/>
          <a:lstStyle>
            <a:lvl1pPr marL="0" indent="0" algn="ctr">
              <a:buNone/>
              <a:defRPr sz="10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 dirty="0"/>
              <a:t>Indsæt ikon</a:t>
            </a:r>
            <a:endParaRPr lang=""/>
          </a:p>
        </p:txBody>
      </p:sp>
      <p:sp>
        <p:nvSpPr>
          <p:cNvPr id="16" name="Text Placeholder 4"/>
          <p:cNvSpPr>
            <a:spLocks noGrp="1"/>
          </p:cNvSpPr>
          <p:nvPr>
            <p:ph type="body" sz="quarter" idx="20" hasCustomPrompt="1"/>
          </p:nvPr>
        </p:nvSpPr>
        <p:spPr>
          <a:xfrm>
            <a:off x="1087594" y="4674017"/>
            <a:ext cx="3349877" cy="340217"/>
          </a:xfrm>
        </p:spPr>
        <p:txBody>
          <a:bodyPr numCol="1" spcCol="360000"/>
          <a:lstStyle>
            <a:lvl1pPr marL="0" indent="0">
              <a:buNone/>
              <a:defRPr/>
            </a:lvl1pPr>
          </a:lstStyle>
          <a:p>
            <a:pPr lvl="0"/>
            <a:r>
              <a:rPr lang="" dirty="0"/>
              <a:t>Ikon overskrift</a:t>
            </a:r>
            <a:endParaRPr lang=""/>
          </a:p>
        </p:txBody>
      </p:sp>
      <p:sp>
        <p:nvSpPr>
          <p:cNvPr id="13" name="Picture Placeholder 4a"/>
          <p:cNvSpPr>
            <a:spLocks noGrp="1"/>
          </p:cNvSpPr>
          <p:nvPr>
            <p:ph type="pic" idx="17" hasCustomPrompt="1"/>
          </p:nvPr>
        </p:nvSpPr>
        <p:spPr>
          <a:xfrm>
            <a:off x="486920" y="4540226"/>
            <a:ext cx="432000" cy="576000"/>
          </a:xfrm>
          <a:noFill/>
        </p:spPr>
        <p:txBody>
          <a:bodyPr tIns="0" anchor="ctr" anchorCtr="0"/>
          <a:lstStyle>
            <a:lvl1pPr marL="0" indent="0" algn="ctr">
              <a:buNone/>
              <a:defRPr sz="10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 dirty="0"/>
              <a:t>Indsæt ikon</a:t>
            </a:r>
            <a:endParaRPr lang=""/>
          </a:p>
        </p:txBody>
      </p:sp>
      <p:sp>
        <p:nvSpPr>
          <p:cNvPr id="17" name="Text Placeholder 5"/>
          <p:cNvSpPr>
            <a:spLocks noGrp="1"/>
          </p:cNvSpPr>
          <p:nvPr>
            <p:ph type="body" sz="quarter" idx="21" hasCustomPrompt="1"/>
          </p:nvPr>
        </p:nvSpPr>
        <p:spPr>
          <a:xfrm>
            <a:off x="1087594" y="5439547"/>
            <a:ext cx="3349877" cy="340217"/>
          </a:xfrm>
        </p:spPr>
        <p:txBody>
          <a:bodyPr numCol="1" spcCol="360000"/>
          <a:lstStyle>
            <a:lvl1pPr marL="0" indent="0">
              <a:buNone/>
              <a:defRPr/>
            </a:lvl1pPr>
          </a:lstStyle>
          <a:p>
            <a:pPr lvl="0"/>
            <a:r>
              <a:rPr lang="" dirty="0"/>
              <a:t>Ikon overskrift</a:t>
            </a:r>
            <a:endParaRPr lang=""/>
          </a:p>
        </p:txBody>
      </p:sp>
      <p:sp>
        <p:nvSpPr>
          <p:cNvPr id="14" name="Picture Placeholder 5a"/>
          <p:cNvSpPr>
            <a:spLocks noGrp="1"/>
          </p:cNvSpPr>
          <p:nvPr>
            <p:ph type="pic" idx="18" hasCustomPrompt="1"/>
          </p:nvPr>
        </p:nvSpPr>
        <p:spPr>
          <a:xfrm>
            <a:off x="486920" y="5308863"/>
            <a:ext cx="432000" cy="576000"/>
          </a:xfrm>
          <a:noFill/>
        </p:spPr>
        <p:txBody>
          <a:bodyPr tIns="0" anchor="ctr" anchorCtr="0"/>
          <a:lstStyle>
            <a:lvl1pPr marL="0" indent="0" algn="ctr">
              <a:buNone/>
              <a:defRPr sz="10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 dirty="0"/>
              <a:t>Indsæt ikon</a:t>
            </a:r>
            <a:endParaRPr lang=""/>
          </a:p>
        </p:txBody>
      </p:sp>
      <p:sp>
        <p:nvSpPr>
          <p:cNvPr id="18" name="Picture Placeholder 6"/>
          <p:cNvSpPr>
            <a:spLocks noGrp="1"/>
          </p:cNvSpPr>
          <p:nvPr>
            <p:ph type="pic" idx="14" hasCustomPrompt="1"/>
          </p:nvPr>
        </p:nvSpPr>
        <p:spPr>
          <a:xfrm>
            <a:off x="4706550" y="1025718"/>
            <a:ext cx="3463529" cy="4859668"/>
          </a:xfrm>
          <a:solidFill>
            <a:schemeClr val="bg1">
              <a:lumMod val="95000"/>
            </a:schemeClr>
          </a:solidFill>
        </p:spPr>
        <p:txBody>
          <a:bodyPr tIns="900000" anchor="ctr" anchorCtr="0"/>
          <a:lstStyle>
            <a:lvl1pPr marL="0" indent="0" algn="ctr">
              <a:lnSpc>
                <a:spcPct val="100000"/>
              </a:lnSpc>
              <a:spcAft>
                <a:spcPts val="0"/>
              </a:spcAft>
              <a:buNone/>
              <a:defRPr sz="16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 dirty="0"/>
              <a:t>Klik på denne pladsholder og indsæt billede</a:t>
            </a:r>
            <a:r>
              <a:rPr lang="da-DK" dirty="0"/>
              <a:t/>
            </a:r>
            <a:br>
              <a:rPr lang="da-DK" dirty="0"/>
            </a:br>
            <a:r>
              <a:rPr lang="" dirty="0"/>
              <a:t>via Skyfish ikonet</a:t>
            </a:r>
            <a:endParaRPr lang=""/>
          </a:p>
        </p:txBody>
      </p:sp>
      <p:sp>
        <p:nvSpPr>
          <p:cNvPr id="9" name="Slide Number Placeholder 8"/>
          <p:cNvSpPr>
            <a:spLocks noGrp="1"/>
          </p:cNvSpPr>
          <p:nvPr>
            <p:ph type="sldNum" sz="quarter" idx="12"/>
          </p:nvPr>
        </p:nvSpPr>
        <p:spPr/>
        <p:txBody>
          <a:bodyPr/>
          <a:lstStyle/>
          <a:p>
            <a:fld id="{24C8C45C-947F-4981-8B3F-4F32E973C901}" type="slidenum">
              <a:rPr lang="" smtClean="0">
                <a:solidFill>
                  <a:prstClr val="black"/>
                </a:solidFill>
              </a:rPr>
              <a:pPr/>
              <a:t>‹nr.›</a:t>
            </a:fld>
            <a:endParaRPr lang="" dirty="0">
              <a:solidFill>
                <a:prstClr val="black"/>
              </a:solidFill>
            </a:endParaRPr>
          </a:p>
        </p:txBody>
      </p:sp>
      <p:sp>
        <p:nvSpPr>
          <p:cNvPr id="7" name="Date Placeholder 6" hidden="1"/>
          <p:cNvSpPr>
            <a:spLocks noGrp="1"/>
          </p:cNvSpPr>
          <p:nvPr>
            <p:ph type="dt" sz="half" idx="10"/>
          </p:nvPr>
        </p:nvSpPr>
        <p:spPr/>
        <p:txBody>
          <a:bodyPr/>
          <a:lstStyle/>
          <a:p>
            <a:endParaRPr lang="" dirty="0"/>
          </a:p>
        </p:txBody>
      </p:sp>
      <p:sp>
        <p:nvSpPr>
          <p:cNvPr id="8" name="Footer Placeholder 7" hidden="1"/>
          <p:cNvSpPr>
            <a:spLocks noGrp="1"/>
          </p:cNvSpPr>
          <p:nvPr>
            <p:ph type="ftr" sz="quarter" idx="11"/>
          </p:nvPr>
        </p:nvSpPr>
        <p:spPr/>
        <p:txBody>
          <a:bodyPr/>
          <a:lstStyle/>
          <a:p>
            <a:endParaRPr lang="" dirty="0"/>
          </a:p>
        </p:txBody>
      </p:sp>
      <p:sp>
        <p:nvSpPr>
          <p:cNvPr id="24" name="Text Box 3"/>
          <p:cNvSpPr txBox="1">
            <a:spLocks noChangeArrowheads="1"/>
          </p:cNvSpPr>
          <p:nvPr userDrawn="1"/>
        </p:nvSpPr>
        <p:spPr bwMode="auto">
          <a:xfrm>
            <a:off x="4706540" y="-786732"/>
            <a:ext cx="3262746"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1200"/>
              </a:spcBef>
              <a:defRPr/>
            </a:pPr>
            <a:r>
              <a:rPr lang="" sz="900" b="1" noProof="1">
                <a:solidFill>
                  <a:prstClr val="black"/>
                </a:solidFill>
                <a:latin typeface="Arial" panose="020B0604020202020204" pitchFamily="34" charset="0"/>
                <a:cs typeface="Arial" panose="020B0604020202020204" pitchFamily="34" charset="0"/>
              </a:rPr>
              <a:t>Beskær billede</a:t>
            </a:r>
            <a:endParaRPr lang="">
              <a:solidFill>
                <a:prstClr val="black"/>
              </a:solidFill>
            </a:endParaRPr>
          </a:p>
          <a:p>
            <a:pPr eaLnBrk="1" hangingPunct="1">
              <a:defRPr/>
            </a:pPr>
            <a:r>
              <a:rPr lang="" altLang="da-DK" sz="900" b="1" noProof="1">
                <a:solidFill>
                  <a:prstClr val="black"/>
                </a:solidFill>
                <a:latin typeface="Arial" panose="020B0604020202020204" pitchFamily="34" charset="0"/>
                <a:cs typeface="Arial" panose="020B0604020202020204" pitchFamily="34" charset="0"/>
              </a:rPr>
              <a:t>1. </a:t>
            </a:r>
            <a:r>
              <a:rPr lang="" altLang="da-DK" sz="900" noProof="1">
                <a:solidFill>
                  <a:prstClr val="black"/>
                </a:solidFill>
                <a:latin typeface="Arial" panose="020B0604020202020204" pitchFamily="34" charset="0"/>
                <a:cs typeface="Arial" panose="020B0604020202020204" pitchFamily="34" charset="0"/>
              </a:rPr>
              <a:t>Klik </a:t>
            </a:r>
            <a:r>
              <a:rPr lang="" altLang="da-DK" sz="900" b="1" noProof="1">
                <a:solidFill>
                  <a:prstClr val="black"/>
                </a:solidFill>
                <a:latin typeface="Arial" panose="020B0604020202020204" pitchFamily="34" charset="0"/>
                <a:cs typeface="Arial" panose="020B0604020202020204" pitchFamily="34" charset="0"/>
              </a:rPr>
              <a:t>Beskær</a:t>
            </a:r>
            <a:r>
              <a:rPr lang="" altLang="da-DK" sz="900" noProof="1">
                <a:solidFill>
                  <a:prstClr val="black"/>
                </a:solidFill>
                <a:latin typeface="Arial" panose="020B0604020202020204" pitchFamily="34" charset="0"/>
                <a:cs typeface="Arial" panose="020B0604020202020204" pitchFamily="34" charset="0"/>
              </a:rPr>
              <a:t> for at ændre billedets fokus/størrelse</a:t>
            </a:r>
            <a:r>
              <a:rPr lang="da-DK" altLang="da-DK" sz="900" noProof="1">
                <a:solidFill>
                  <a:prstClr val="black"/>
                </a:solidFill>
                <a:latin typeface="Arial" panose="020B0604020202020204" pitchFamily="34" charset="0"/>
                <a:cs typeface="Arial" panose="020B0604020202020204" pitchFamily="34" charset="0"/>
              </a:rPr>
              <a:t/>
            </a:r>
            <a:br>
              <a:rPr lang="da-DK" altLang="da-DK" sz="900" noProof="1">
                <a:solidFill>
                  <a:prstClr val="black"/>
                </a:solidFill>
                <a:latin typeface="Arial" panose="020B0604020202020204" pitchFamily="34" charset="0"/>
                <a:cs typeface="Arial" panose="020B0604020202020204" pitchFamily="34" charset="0"/>
              </a:rPr>
            </a:br>
            <a:endParaRPr lang="" altLang="da-DK" sz="900" noProof="1">
              <a:solidFill>
                <a:prstClr val="black"/>
              </a:solidFill>
              <a:latin typeface="Arial" panose="020B0604020202020204" pitchFamily="34" charset="0"/>
              <a:cs typeface="Arial" panose="020B0604020202020204" pitchFamily="34" charset="0"/>
            </a:endParaRPr>
          </a:p>
          <a:p>
            <a:pPr eaLnBrk="1" hangingPunct="1">
              <a:defRPr/>
            </a:pPr>
            <a:r>
              <a:rPr lang="" altLang="da-DK" sz="900" b="1" noProof="1">
                <a:solidFill>
                  <a:prstClr val="black"/>
                </a:solidFill>
                <a:latin typeface="Arial" panose="020B0604020202020204" pitchFamily="34" charset="0"/>
                <a:cs typeface="Arial" panose="020B0604020202020204" pitchFamily="34" charset="0"/>
              </a:rPr>
              <a:t>2. </a:t>
            </a:r>
            <a:r>
              <a:rPr lang="" altLang="da-DK" sz="900" noProof="1">
                <a:solidFill>
                  <a:prstClr val="black"/>
                </a:solidFill>
                <a:latin typeface="Arial" panose="020B0604020202020204" pitchFamily="34" charset="0"/>
                <a:cs typeface="Arial" panose="020B0604020202020204" pitchFamily="34" charset="0"/>
              </a:rPr>
              <a:t>Ønsker du at skalere billedet, så hold </a:t>
            </a:r>
            <a:r>
              <a:rPr lang="" altLang="da-DK" sz="900" b="1" noProof="1">
                <a:solidFill>
                  <a:prstClr val="black"/>
                </a:solidFill>
                <a:latin typeface="Arial" panose="020B0604020202020204" pitchFamily="34" charset="0"/>
                <a:cs typeface="Arial" panose="020B0604020202020204" pitchFamily="34" charset="0"/>
              </a:rPr>
              <a:t>SHIFT</a:t>
            </a:r>
            <a:r>
              <a:rPr lang="" altLang="da-DK" sz="900" noProof="1">
                <a:solidFill>
                  <a:prstClr val="black"/>
                </a:solidFill>
                <a:latin typeface="Arial" panose="020B0604020202020204" pitchFamily="34" charset="0"/>
                <a:cs typeface="Arial" panose="020B0604020202020204" pitchFamily="34" charset="0"/>
              </a:rPr>
              <a:t>-knappen </a:t>
            </a:r>
            <a:r>
              <a:rPr lang="da-DK" altLang="da-DK" sz="900" noProof="1">
                <a:solidFill>
                  <a:prstClr val="black"/>
                </a:solidFill>
                <a:latin typeface="Arial" panose="020B0604020202020204" pitchFamily="34" charset="0"/>
                <a:cs typeface="Arial" panose="020B0604020202020204" pitchFamily="34" charset="0"/>
              </a:rPr>
              <a:t/>
            </a:r>
            <a:br>
              <a:rPr lang="da-DK" altLang="da-DK" sz="900" noProof="1">
                <a:solidFill>
                  <a:prstClr val="black"/>
                </a:solidFill>
                <a:latin typeface="Arial" panose="020B0604020202020204" pitchFamily="34" charset="0"/>
                <a:cs typeface="Arial" panose="020B0604020202020204" pitchFamily="34" charset="0"/>
              </a:rPr>
            </a:br>
            <a:r>
              <a:rPr lang="" altLang="da-DK" sz="900" noProof="1">
                <a:solidFill>
                  <a:prstClr val="black"/>
                </a:solidFill>
                <a:latin typeface="Arial" panose="020B0604020202020204" pitchFamily="34" charset="0"/>
                <a:cs typeface="Arial" panose="020B0604020202020204" pitchFamily="34" charset="0"/>
              </a:rPr>
              <a:t>nede, mens du trækker i billedets hjørner</a:t>
            </a:r>
            <a:endParaRPr lang="">
              <a:solidFill>
                <a:prstClr val="black"/>
              </a:solidFill>
            </a:endParaRPr>
          </a:p>
        </p:txBody>
      </p:sp>
      <p:pic>
        <p:nvPicPr>
          <p:cNvPr id="25" name="6 Beskær"/>
          <p:cNvPicPr>
            <a:picLocks noChangeAspect="1"/>
          </p:cNvPicPr>
          <p:nvPr userDrawn="1"/>
        </p:nvPicPr>
        <p:blipFill>
          <a:blip r:embed="rId2"/>
          <a:stretch>
            <a:fillRect/>
          </a:stretch>
        </p:blipFill>
        <p:spPr>
          <a:xfrm>
            <a:off x="7061256" y="-792025"/>
            <a:ext cx="253050" cy="321707"/>
          </a:xfrm>
          <a:prstGeom prst="rect">
            <a:avLst/>
          </a:prstGeom>
        </p:spPr>
      </p:pic>
      <p:pic>
        <p:nvPicPr>
          <p:cNvPr id="26" name="7 Skalér billede"/>
          <p:cNvPicPr>
            <a:picLocks noChangeAspect="1"/>
          </p:cNvPicPr>
          <p:nvPr userDrawn="1"/>
        </p:nvPicPr>
        <p:blipFill>
          <a:blip r:embed="rId3"/>
          <a:stretch>
            <a:fillRect/>
          </a:stretch>
        </p:blipFill>
        <p:spPr>
          <a:xfrm>
            <a:off x="7044545" y="-459518"/>
            <a:ext cx="269771" cy="335309"/>
          </a:xfrm>
          <a:prstGeom prst="rect">
            <a:avLst/>
          </a:prstGeom>
        </p:spPr>
      </p:pic>
    </p:spTree>
    <p:extLst>
      <p:ext uri="{BB962C8B-B14F-4D97-AF65-F5344CB8AC3E}">
        <p14:creationId xmlns:p14="http://schemas.microsoft.com/office/powerpoint/2010/main" val="809306750"/>
      </p:ext>
    </p:extLst>
  </p:cSld>
  <p:clrMapOvr>
    <a:masterClrMapping/>
  </p:clrMapOvr>
  <p:hf hdr="0"/>
  <p:extLst mod="1">
    <p:ext uri="{DCECCB84-F9BA-43D5-87BE-67443E8EF086}">
      <p15:sldGuideLst xmlns:p15="http://schemas.microsoft.com/office/powerpoint/2012/main" xmlns="">
        <p15:guide id="1" pos="3727">
          <p15:clr>
            <a:srgbClr val="FBAE40"/>
          </p15:clr>
        </p15:guide>
        <p15:guide id="2" pos="3953">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kst og 2 billeder">
    <p:spTree>
      <p:nvGrpSpPr>
        <p:cNvPr id="1" name=""/>
        <p:cNvGrpSpPr/>
        <p:nvPr/>
      </p:nvGrpSpPr>
      <p:grpSpPr>
        <a:xfrm>
          <a:off x="0" y="0"/>
          <a:ext cx="0" cy="0"/>
          <a:chOff x="0" y="0"/>
          <a:chExt cx="0" cy="0"/>
        </a:xfrm>
      </p:grpSpPr>
      <p:sp>
        <p:nvSpPr>
          <p:cNvPr id="2" name="Title 1"/>
          <p:cNvSpPr>
            <a:spLocks noGrp="1"/>
          </p:cNvSpPr>
          <p:nvPr>
            <p:ph type="title"/>
          </p:nvPr>
        </p:nvSpPr>
        <p:spPr>
          <a:xfrm>
            <a:off x="485785" y="932593"/>
            <a:ext cx="3951685" cy="1297166"/>
          </a:xfrm>
        </p:spPr>
        <p:txBody>
          <a:bodyPr/>
          <a:lstStyle/>
          <a:p>
            <a:r>
              <a:rPr lang="da-DK" noProof="0"/>
              <a:t>Klik for at redigere i master</a:t>
            </a:r>
            <a:endParaRPr lang=""/>
          </a:p>
        </p:txBody>
      </p:sp>
      <p:sp>
        <p:nvSpPr>
          <p:cNvPr id="5" name="Text Placeholder 2"/>
          <p:cNvSpPr>
            <a:spLocks noGrp="1"/>
          </p:cNvSpPr>
          <p:nvPr>
            <p:ph type="body" sz="quarter" idx="13"/>
          </p:nvPr>
        </p:nvSpPr>
        <p:spPr>
          <a:xfrm>
            <a:off x="485785" y="2471738"/>
            <a:ext cx="3951685" cy="3413648"/>
          </a:xfrm>
        </p:spPr>
        <p:txBody>
          <a:bodyPr numCol="1" spcCol="360000"/>
          <a:lstStyle/>
          <a:p>
            <a:pPr lvl="0"/>
            <a:r>
              <a:rPr lang="da-DK"/>
              <a:t>Rediger typografien i masterens</a:t>
            </a:r>
          </a:p>
        </p:txBody>
      </p:sp>
      <p:sp>
        <p:nvSpPr>
          <p:cNvPr id="10" name="Picture Placeholder 3"/>
          <p:cNvSpPr>
            <a:spLocks noGrp="1"/>
          </p:cNvSpPr>
          <p:nvPr>
            <p:ph type="pic" idx="14" hasCustomPrompt="1"/>
          </p:nvPr>
        </p:nvSpPr>
        <p:spPr>
          <a:xfrm>
            <a:off x="4706550" y="1026000"/>
            <a:ext cx="3463529" cy="2376000"/>
          </a:xfrm>
          <a:solidFill>
            <a:schemeClr val="bg1">
              <a:lumMod val="95000"/>
            </a:schemeClr>
          </a:solidFill>
        </p:spPr>
        <p:txBody>
          <a:bodyPr tIns="900000" anchor="ctr" anchorCtr="0"/>
          <a:lstStyle>
            <a:lvl1pPr marL="0" indent="0" algn="ctr">
              <a:lnSpc>
                <a:spcPct val="100000"/>
              </a:lnSpc>
              <a:spcAft>
                <a:spcPts val="0"/>
              </a:spcAft>
              <a:buNone/>
              <a:defRPr sz="16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 dirty="0"/>
              <a:t>Klik på denne pladsholder og indsæt billede</a:t>
            </a:r>
            <a:r>
              <a:rPr lang="da-DK" dirty="0"/>
              <a:t/>
            </a:r>
            <a:br>
              <a:rPr lang="da-DK" dirty="0"/>
            </a:br>
            <a:r>
              <a:rPr lang="" dirty="0"/>
              <a:t>via Skyfish ikonet</a:t>
            </a:r>
            <a:endParaRPr lang=""/>
          </a:p>
        </p:txBody>
      </p:sp>
      <p:sp>
        <p:nvSpPr>
          <p:cNvPr id="11" name="Picture Placeholder 4"/>
          <p:cNvSpPr>
            <a:spLocks noGrp="1"/>
          </p:cNvSpPr>
          <p:nvPr>
            <p:ph type="pic" idx="15" hasCustomPrompt="1"/>
          </p:nvPr>
        </p:nvSpPr>
        <p:spPr>
          <a:xfrm>
            <a:off x="4706551" y="3508863"/>
            <a:ext cx="3463529" cy="2376000"/>
          </a:xfrm>
          <a:solidFill>
            <a:schemeClr val="bg1">
              <a:lumMod val="95000"/>
            </a:schemeClr>
          </a:solidFill>
        </p:spPr>
        <p:txBody>
          <a:bodyPr tIns="900000" anchor="ctr" anchorCtr="0"/>
          <a:lstStyle>
            <a:lvl1pPr marL="0" indent="0" algn="ctr">
              <a:lnSpc>
                <a:spcPct val="100000"/>
              </a:lnSpc>
              <a:spcAft>
                <a:spcPts val="0"/>
              </a:spcAft>
              <a:buNone/>
              <a:defRPr sz="16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 dirty="0"/>
              <a:t>Klik på denne pladsholder og indsæt billede</a:t>
            </a:r>
            <a:r>
              <a:rPr lang="da-DK" dirty="0"/>
              <a:t/>
            </a:r>
            <a:br>
              <a:rPr lang="da-DK" dirty="0"/>
            </a:br>
            <a:r>
              <a:rPr lang="" dirty="0"/>
              <a:t>via Skyfish ikonet</a:t>
            </a:r>
            <a:endParaRPr lang=""/>
          </a:p>
        </p:txBody>
      </p:sp>
      <p:sp>
        <p:nvSpPr>
          <p:cNvPr id="9" name="Slide Number Placeholder 8"/>
          <p:cNvSpPr>
            <a:spLocks noGrp="1"/>
          </p:cNvSpPr>
          <p:nvPr>
            <p:ph type="sldNum" sz="quarter" idx="12"/>
          </p:nvPr>
        </p:nvSpPr>
        <p:spPr/>
        <p:txBody>
          <a:bodyPr/>
          <a:lstStyle/>
          <a:p>
            <a:fld id="{24C8C45C-947F-4981-8B3F-4F32E973C901}" type="slidenum">
              <a:rPr lang="" smtClean="0">
                <a:solidFill>
                  <a:prstClr val="black"/>
                </a:solidFill>
              </a:rPr>
              <a:pPr/>
              <a:t>‹nr.›</a:t>
            </a:fld>
            <a:endParaRPr lang="" dirty="0">
              <a:solidFill>
                <a:prstClr val="black"/>
              </a:solidFill>
            </a:endParaRPr>
          </a:p>
        </p:txBody>
      </p:sp>
      <p:sp>
        <p:nvSpPr>
          <p:cNvPr id="7" name="Date Placeholder 6" hidden="1"/>
          <p:cNvSpPr>
            <a:spLocks noGrp="1"/>
          </p:cNvSpPr>
          <p:nvPr>
            <p:ph type="dt" sz="half" idx="10"/>
          </p:nvPr>
        </p:nvSpPr>
        <p:spPr/>
        <p:txBody>
          <a:bodyPr/>
          <a:lstStyle/>
          <a:p>
            <a:endParaRPr lang="" dirty="0"/>
          </a:p>
        </p:txBody>
      </p:sp>
      <p:sp>
        <p:nvSpPr>
          <p:cNvPr id="8" name="Footer Placeholder 7" hidden="1"/>
          <p:cNvSpPr>
            <a:spLocks noGrp="1"/>
          </p:cNvSpPr>
          <p:nvPr>
            <p:ph type="ftr" sz="quarter" idx="11"/>
          </p:nvPr>
        </p:nvSpPr>
        <p:spPr/>
        <p:txBody>
          <a:bodyPr/>
          <a:lstStyle/>
          <a:p>
            <a:endParaRPr lang="" dirty="0"/>
          </a:p>
        </p:txBody>
      </p:sp>
      <p:sp>
        <p:nvSpPr>
          <p:cNvPr id="17" name="Text Box 2"/>
          <p:cNvSpPr txBox="1">
            <a:spLocks noChangeArrowheads="1"/>
          </p:cNvSpPr>
          <p:nvPr userDrawn="1"/>
        </p:nvSpPr>
        <p:spPr bwMode="auto">
          <a:xfrm>
            <a:off x="9" y="-1062717"/>
            <a:ext cx="308610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 sz="900" b="1" noProof="1">
                <a:solidFill>
                  <a:prstClr val="black"/>
                </a:solidFill>
                <a:latin typeface="Arial" panose="020B0604020202020204" pitchFamily="34" charset="0"/>
                <a:cs typeface="Arial" panose="020B0604020202020204" pitchFamily="34" charset="0"/>
              </a:rPr>
              <a:t>Brug tekst typografier</a:t>
            </a:r>
          </a:p>
          <a:p>
            <a:pPr eaLnBrk="1" hangingPunct="1">
              <a:defRPr/>
            </a:pPr>
            <a:r>
              <a:rPr lang="" altLang="da-DK" sz="900" noProof="1">
                <a:solidFill>
                  <a:prstClr val="black"/>
                </a:solidFill>
                <a:latin typeface="Arial" panose="020B0604020202020204" pitchFamily="34" charset="0"/>
                <a:cs typeface="Arial" panose="020B0604020202020204" pitchFamily="34" charset="0"/>
              </a:rPr>
              <a:t>Brug</a:t>
            </a:r>
            <a:r>
              <a:rPr lang="" altLang="da-DK" sz="900" b="1" noProof="1">
                <a:solidFill>
                  <a:prstClr val="black"/>
                </a:solidFill>
                <a:latin typeface="Arial" panose="020B0604020202020204" pitchFamily="34" charset="0"/>
                <a:cs typeface="Arial" panose="020B0604020202020204" pitchFamily="34" charset="0"/>
              </a:rPr>
              <a:t> TAB </a:t>
            </a:r>
            <a:r>
              <a:rPr lang="" altLang="da-DK" sz="900" noProof="1">
                <a:solidFill>
                  <a:prstClr val="black"/>
                </a:solidFill>
                <a:latin typeface="Arial" panose="020B0604020202020204" pitchFamily="34" charset="0"/>
                <a:cs typeface="Arial" panose="020B0604020202020204" pitchFamily="34" charset="0"/>
              </a:rPr>
              <a:t>på tastaturet for at gå frem i tekst-niveauer. </a:t>
            </a:r>
            <a:r>
              <a:rPr lang="da-DK" altLang="da-DK" sz="900" noProof="1">
                <a:solidFill>
                  <a:prstClr val="black"/>
                </a:solidFill>
                <a:latin typeface="Arial" panose="020B0604020202020204" pitchFamily="34" charset="0"/>
                <a:cs typeface="Arial" panose="020B0604020202020204" pitchFamily="34" charset="0"/>
              </a:rPr>
              <a:t/>
            </a:r>
            <a:br>
              <a:rPr lang="da-DK" altLang="da-DK" sz="900" noProof="1">
                <a:solidFill>
                  <a:prstClr val="black"/>
                </a:solidFill>
                <a:latin typeface="Arial" panose="020B0604020202020204" pitchFamily="34" charset="0"/>
                <a:cs typeface="Arial" panose="020B0604020202020204" pitchFamily="34" charset="0"/>
              </a:rPr>
            </a:br>
            <a:endParaRPr lang="" altLang="da-DK" sz="900" noProof="1">
              <a:solidFill>
                <a:prstClr val="black"/>
              </a:solidFill>
              <a:latin typeface="Arial" panose="020B0604020202020204" pitchFamily="34" charset="0"/>
              <a:cs typeface="Arial" panose="020B0604020202020204" pitchFamily="34" charset="0"/>
            </a:endParaRPr>
          </a:p>
          <a:p>
            <a:pPr eaLnBrk="1" hangingPunct="1">
              <a:defRPr/>
            </a:pPr>
            <a:r>
              <a:rPr lang="" altLang="da-DK" sz="900" noProof="1">
                <a:solidFill>
                  <a:prstClr val="black"/>
                </a:solidFill>
                <a:latin typeface="Arial" panose="020B0604020202020204" pitchFamily="34" charset="0"/>
                <a:cs typeface="Arial" panose="020B0604020202020204" pitchFamily="34" charset="0"/>
              </a:rPr>
              <a:t>Klik </a:t>
            </a:r>
            <a:r>
              <a:rPr lang="" altLang="da-DK" sz="900" b="1" noProof="1">
                <a:solidFill>
                  <a:prstClr val="black"/>
                </a:solidFill>
                <a:latin typeface="Arial" panose="020B0604020202020204" pitchFamily="34" charset="0"/>
                <a:cs typeface="Arial" panose="020B0604020202020204" pitchFamily="34" charset="0"/>
              </a:rPr>
              <a:t>ENTER</a:t>
            </a:r>
            <a:r>
              <a:rPr lang="" altLang="da-DK" sz="900" noProof="1">
                <a:solidFill>
                  <a:prstClr val="black"/>
                </a:solidFill>
                <a:latin typeface="Arial" panose="020B0604020202020204" pitchFamily="34" charset="0"/>
                <a:cs typeface="Arial" panose="020B0604020202020204" pitchFamily="34" charset="0"/>
              </a:rPr>
              <a:t>, derefter </a:t>
            </a:r>
            <a:r>
              <a:rPr lang="" altLang="da-DK" sz="900" b="1" noProof="1">
                <a:solidFill>
                  <a:prstClr val="black"/>
                </a:solidFill>
                <a:latin typeface="Arial" panose="020B0604020202020204" pitchFamily="34" charset="0"/>
                <a:cs typeface="Arial" panose="020B0604020202020204" pitchFamily="34" charset="0"/>
              </a:rPr>
              <a:t>TAB</a:t>
            </a:r>
            <a:r>
              <a:rPr lang="" altLang="da-DK" sz="900" noProof="1">
                <a:solidFill>
                  <a:prstClr val="black"/>
                </a:solidFill>
                <a:latin typeface="Arial" panose="020B0604020202020204" pitchFamily="34" charset="0"/>
                <a:cs typeface="Arial" panose="020B0604020202020204" pitchFamily="34" charset="0"/>
              </a:rPr>
              <a:t> for at skifte fra et niveau til det næste</a:t>
            </a:r>
            <a:endParaRPr lang="">
              <a:solidFill>
                <a:prstClr val="black"/>
              </a:solidFill>
            </a:endParaRPr>
          </a:p>
          <a:p>
            <a:pPr eaLnBrk="1" hangingPunct="1">
              <a:defRPr/>
            </a:pPr>
            <a:r>
              <a:rPr lang="" altLang="da-DK" sz="900" noProof="1">
                <a:solidFill>
                  <a:prstClr val="black"/>
                </a:solidFill>
                <a:latin typeface="Arial" panose="020B0604020202020204" pitchFamily="34" charset="0"/>
                <a:cs typeface="Arial" panose="020B0604020202020204" pitchFamily="34" charset="0"/>
              </a:rPr>
              <a:t>For at gå tilbage i tekst-niveauer, brug </a:t>
            </a:r>
            <a:r>
              <a:rPr lang="" altLang="da-DK" sz="900" b="1" noProof="1">
                <a:solidFill>
                  <a:prstClr val="black"/>
                </a:solidFill>
                <a:latin typeface="Arial" panose="020B0604020202020204" pitchFamily="34" charset="0"/>
                <a:cs typeface="Arial" panose="020B0604020202020204" pitchFamily="34" charset="0"/>
              </a:rPr>
              <a:t>SHIFT+TAB</a:t>
            </a:r>
            <a:endParaRPr lang="">
              <a:solidFill>
                <a:prstClr val="black"/>
              </a:solidFill>
            </a:endParaRPr>
          </a:p>
          <a:p>
            <a:pPr eaLnBrk="1" hangingPunct="1">
              <a:defRPr/>
            </a:pPr>
            <a:endParaRPr lang="" altLang="da-DK" sz="900" noProof="1">
              <a:solidFill>
                <a:prstClr val="black"/>
              </a:solidFill>
              <a:latin typeface="Arial" panose="020B0604020202020204" pitchFamily="34" charset="0"/>
              <a:cs typeface="Arial" panose="020B0604020202020204" pitchFamily="34" charset="0"/>
            </a:endParaRPr>
          </a:p>
          <a:p>
            <a:pPr eaLnBrk="1" hangingPunct="1">
              <a:defRPr/>
            </a:pPr>
            <a:r>
              <a:rPr lang="" altLang="da-DK" sz="900" noProof="1">
                <a:solidFill>
                  <a:prstClr val="black"/>
                </a:solidFill>
                <a:latin typeface="Arial" panose="020B0604020202020204" pitchFamily="34" charset="0"/>
                <a:cs typeface="Arial" panose="020B0604020202020204" pitchFamily="34" charset="0"/>
              </a:rPr>
              <a:t>Alternativt kan </a:t>
            </a:r>
            <a:r>
              <a:rPr lang="" altLang="da-DK" sz="900" b="1" noProof="1">
                <a:solidFill>
                  <a:prstClr val="black"/>
                </a:solidFill>
                <a:latin typeface="Arial" panose="020B0604020202020204" pitchFamily="34" charset="0"/>
                <a:cs typeface="Arial" panose="020B0604020202020204" pitchFamily="34" charset="0"/>
              </a:rPr>
              <a:t>Forøg</a:t>
            </a:r>
            <a:r>
              <a:rPr lang="" altLang="da-DK" sz="900" noProof="1">
                <a:solidFill>
                  <a:prstClr val="black"/>
                </a:solidFill>
                <a:latin typeface="Arial" panose="020B0604020202020204" pitchFamily="34" charset="0"/>
                <a:cs typeface="Arial" panose="020B0604020202020204" pitchFamily="34" charset="0"/>
              </a:rPr>
              <a:t> og </a:t>
            </a:r>
            <a:r>
              <a:rPr lang="" altLang="da-DK" sz="900" b="1" noProof="1">
                <a:solidFill>
                  <a:prstClr val="black"/>
                </a:solidFill>
                <a:latin typeface="Arial" panose="020B0604020202020204" pitchFamily="34" charset="0"/>
                <a:cs typeface="Arial" panose="020B0604020202020204" pitchFamily="34" charset="0"/>
              </a:rPr>
              <a:t>Formindsk </a:t>
            </a:r>
            <a:r>
              <a:rPr lang="" altLang="da-DK" sz="900" noProof="1">
                <a:solidFill>
                  <a:prstClr val="black"/>
                </a:solidFill>
                <a:latin typeface="Arial" panose="020B0604020202020204" pitchFamily="34" charset="0"/>
                <a:cs typeface="Arial" panose="020B0604020202020204" pitchFamily="34" charset="0"/>
              </a:rPr>
              <a:t>listeniveau bruges</a:t>
            </a:r>
            <a:endParaRPr lang="" sz="900" noProof="1">
              <a:solidFill>
                <a:prstClr val="black"/>
              </a:solidFill>
              <a:latin typeface="Arial" panose="020B0604020202020204" pitchFamily="34" charset="0"/>
              <a:cs typeface="Arial" panose="020B0604020202020204" pitchFamily="34" charset="0"/>
            </a:endParaRPr>
          </a:p>
        </p:txBody>
      </p:sp>
      <p:pic>
        <p:nvPicPr>
          <p:cNvPr id="18" name="1 Forøg formindsk"/>
          <p:cNvPicPr>
            <a:picLocks noChangeAspect="1"/>
          </p:cNvPicPr>
          <p:nvPr userDrawn="1"/>
        </p:nvPicPr>
        <p:blipFill>
          <a:blip r:embed="rId2"/>
          <a:stretch>
            <a:fillRect/>
          </a:stretch>
        </p:blipFill>
        <p:spPr>
          <a:xfrm>
            <a:off x="2248658" y="-399342"/>
            <a:ext cx="402941" cy="285228"/>
          </a:xfrm>
          <a:prstGeom prst="rect">
            <a:avLst/>
          </a:prstGeom>
        </p:spPr>
      </p:pic>
      <p:sp>
        <p:nvSpPr>
          <p:cNvPr id="19" name="Text Box 3"/>
          <p:cNvSpPr txBox="1">
            <a:spLocks noChangeArrowheads="1"/>
          </p:cNvSpPr>
          <p:nvPr userDrawn="1"/>
        </p:nvSpPr>
        <p:spPr bwMode="auto">
          <a:xfrm>
            <a:off x="4706540" y="-786732"/>
            <a:ext cx="3262746"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1200"/>
              </a:spcBef>
              <a:defRPr/>
            </a:pPr>
            <a:r>
              <a:rPr lang="" sz="900" b="1" noProof="1">
                <a:solidFill>
                  <a:prstClr val="black"/>
                </a:solidFill>
                <a:latin typeface="Arial" panose="020B0604020202020204" pitchFamily="34" charset="0"/>
                <a:cs typeface="Arial" panose="020B0604020202020204" pitchFamily="34" charset="0"/>
              </a:rPr>
              <a:t>Beskær billede</a:t>
            </a:r>
            <a:endParaRPr lang="">
              <a:solidFill>
                <a:prstClr val="black"/>
              </a:solidFill>
            </a:endParaRPr>
          </a:p>
          <a:p>
            <a:pPr eaLnBrk="1" hangingPunct="1">
              <a:defRPr/>
            </a:pPr>
            <a:r>
              <a:rPr lang="" altLang="da-DK" sz="900" b="1" noProof="1">
                <a:solidFill>
                  <a:prstClr val="black"/>
                </a:solidFill>
                <a:latin typeface="Arial" panose="020B0604020202020204" pitchFamily="34" charset="0"/>
                <a:cs typeface="Arial" panose="020B0604020202020204" pitchFamily="34" charset="0"/>
              </a:rPr>
              <a:t>1. </a:t>
            </a:r>
            <a:r>
              <a:rPr lang="" altLang="da-DK" sz="900" noProof="1">
                <a:solidFill>
                  <a:prstClr val="black"/>
                </a:solidFill>
                <a:latin typeface="Arial" panose="020B0604020202020204" pitchFamily="34" charset="0"/>
                <a:cs typeface="Arial" panose="020B0604020202020204" pitchFamily="34" charset="0"/>
              </a:rPr>
              <a:t>Klik </a:t>
            </a:r>
            <a:r>
              <a:rPr lang="" altLang="da-DK" sz="900" b="1" noProof="1">
                <a:solidFill>
                  <a:prstClr val="black"/>
                </a:solidFill>
                <a:latin typeface="Arial" panose="020B0604020202020204" pitchFamily="34" charset="0"/>
                <a:cs typeface="Arial" panose="020B0604020202020204" pitchFamily="34" charset="0"/>
              </a:rPr>
              <a:t>Beskær</a:t>
            </a:r>
            <a:r>
              <a:rPr lang="" altLang="da-DK" sz="900" noProof="1">
                <a:solidFill>
                  <a:prstClr val="black"/>
                </a:solidFill>
                <a:latin typeface="Arial" panose="020B0604020202020204" pitchFamily="34" charset="0"/>
                <a:cs typeface="Arial" panose="020B0604020202020204" pitchFamily="34" charset="0"/>
              </a:rPr>
              <a:t> for at ændre billedets fokus/størrelse</a:t>
            </a:r>
            <a:r>
              <a:rPr lang="da-DK" altLang="da-DK" sz="900" noProof="1">
                <a:solidFill>
                  <a:prstClr val="black"/>
                </a:solidFill>
                <a:latin typeface="Arial" panose="020B0604020202020204" pitchFamily="34" charset="0"/>
                <a:cs typeface="Arial" panose="020B0604020202020204" pitchFamily="34" charset="0"/>
              </a:rPr>
              <a:t/>
            </a:r>
            <a:br>
              <a:rPr lang="da-DK" altLang="da-DK" sz="900" noProof="1">
                <a:solidFill>
                  <a:prstClr val="black"/>
                </a:solidFill>
                <a:latin typeface="Arial" panose="020B0604020202020204" pitchFamily="34" charset="0"/>
                <a:cs typeface="Arial" panose="020B0604020202020204" pitchFamily="34" charset="0"/>
              </a:rPr>
            </a:br>
            <a:endParaRPr lang="" altLang="da-DK" sz="900" noProof="1">
              <a:solidFill>
                <a:prstClr val="black"/>
              </a:solidFill>
              <a:latin typeface="Arial" panose="020B0604020202020204" pitchFamily="34" charset="0"/>
              <a:cs typeface="Arial" panose="020B0604020202020204" pitchFamily="34" charset="0"/>
            </a:endParaRPr>
          </a:p>
          <a:p>
            <a:pPr eaLnBrk="1" hangingPunct="1">
              <a:defRPr/>
            </a:pPr>
            <a:r>
              <a:rPr lang="" altLang="da-DK" sz="900" b="1" noProof="1">
                <a:solidFill>
                  <a:prstClr val="black"/>
                </a:solidFill>
                <a:latin typeface="Arial" panose="020B0604020202020204" pitchFamily="34" charset="0"/>
                <a:cs typeface="Arial" panose="020B0604020202020204" pitchFamily="34" charset="0"/>
              </a:rPr>
              <a:t>2. </a:t>
            </a:r>
            <a:r>
              <a:rPr lang="" altLang="da-DK" sz="900" noProof="1">
                <a:solidFill>
                  <a:prstClr val="black"/>
                </a:solidFill>
                <a:latin typeface="Arial" panose="020B0604020202020204" pitchFamily="34" charset="0"/>
                <a:cs typeface="Arial" panose="020B0604020202020204" pitchFamily="34" charset="0"/>
              </a:rPr>
              <a:t>Ønsker du at skalere billedet, så hold </a:t>
            </a:r>
            <a:r>
              <a:rPr lang="" altLang="da-DK" sz="900" b="1" noProof="1">
                <a:solidFill>
                  <a:prstClr val="black"/>
                </a:solidFill>
                <a:latin typeface="Arial" panose="020B0604020202020204" pitchFamily="34" charset="0"/>
                <a:cs typeface="Arial" panose="020B0604020202020204" pitchFamily="34" charset="0"/>
              </a:rPr>
              <a:t>SHIFT</a:t>
            </a:r>
            <a:r>
              <a:rPr lang="" altLang="da-DK" sz="900" noProof="1">
                <a:solidFill>
                  <a:prstClr val="black"/>
                </a:solidFill>
                <a:latin typeface="Arial" panose="020B0604020202020204" pitchFamily="34" charset="0"/>
                <a:cs typeface="Arial" panose="020B0604020202020204" pitchFamily="34" charset="0"/>
              </a:rPr>
              <a:t>-knappen </a:t>
            </a:r>
            <a:r>
              <a:rPr lang="da-DK" altLang="da-DK" sz="900" noProof="1">
                <a:solidFill>
                  <a:prstClr val="black"/>
                </a:solidFill>
                <a:latin typeface="Arial" panose="020B0604020202020204" pitchFamily="34" charset="0"/>
                <a:cs typeface="Arial" panose="020B0604020202020204" pitchFamily="34" charset="0"/>
              </a:rPr>
              <a:t/>
            </a:r>
            <a:br>
              <a:rPr lang="da-DK" altLang="da-DK" sz="900" noProof="1">
                <a:solidFill>
                  <a:prstClr val="black"/>
                </a:solidFill>
                <a:latin typeface="Arial" panose="020B0604020202020204" pitchFamily="34" charset="0"/>
                <a:cs typeface="Arial" panose="020B0604020202020204" pitchFamily="34" charset="0"/>
              </a:rPr>
            </a:br>
            <a:r>
              <a:rPr lang="" altLang="da-DK" sz="900" noProof="1">
                <a:solidFill>
                  <a:prstClr val="black"/>
                </a:solidFill>
                <a:latin typeface="Arial" panose="020B0604020202020204" pitchFamily="34" charset="0"/>
                <a:cs typeface="Arial" panose="020B0604020202020204" pitchFamily="34" charset="0"/>
              </a:rPr>
              <a:t>nede, mens du trækker i billedets hjørner</a:t>
            </a:r>
            <a:endParaRPr lang="">
              <a:solidFill>
                <a:prstClr val="black"/>
              </a:solidFill>
            </a:endParaRPr>
          </a:p>
        </p:txBody>
      </p:sp>
      <p:pic>
        <p:nvPicPr>
          <p:cNvPr id="20" name="6 Beskær"/>
          <p:cNvPicPr>
            <a:picLocks noChangeAspect="1"/>
          </p:cNvPicPr>
          <p:nvPr userDrawn="1"/>
        </p:nvPicPr>
        <p:blipFill>
          <a:blip r:embed="rId3"/>
          <a:stretch>
            <a:fillRect/>
          </a:stretch>
        </p:blipFill>
        <p:spPr>
          <a:xfrm>
            <a:off x="7061256" y="-792025"/>
            <a:ext cx="253050" cy="321707"/>
          </a:xfrm>
          <a:prstGeom prst="rect">
            <a:avLst/>
          </a:prstGeom>
        </p:spPr>
      </p:pic>
      <p:pic>
        <p:nvPicPr>
          <p:cNvPr id="21" name="7 Skalér billede"/>
          <p:cNvPicPr>
            <a:picLocks noChangeAspect="1"/>
          </p:cNvPicPr>
          <p:nvPr userDrawn="1"/>
        </p:nvPicPr>
        <p:blipFill>
          <a:blip r:embed="rId4"/>
          <a:stretch>
            <a:fillRect/>
          </a:stretch>
        </p:blipFill>
        <p:spPr>
          <a:xfrm>
            <a:off x="7044545" y="-459518"/>
            <a:ext cx="269771" cy="335309"/>
          </a:xfrm>
          <a:prstGeom prst="rect">
            <a:avLst/>
          </a:prstGeom>
        </p:spPr>
      </p:pic>
    </p:spTree>
    <p:extLst>
      <p:ext uri="{BB962C8B-B14F-4D97-AF65-F5344CB8AC3E}">
        <p14:creationId xmlns:p14="http://schemas.microsoft.com/office/powerpoint/2010/main" val="3031793811"/>
      </p:ext>
    </p:extLst>
  </p:cSld>
  <p:clrMapOvr>
    <a:masterClrMapping/>
  </p:clrMapOvr>
  <p:hf hdr="0"/>
  <p:extLst mod="1">
    <p:ext uri="{DCECCB84-F9BA-43D5-87BE-67443E8EF086}">
      <p15:sldGuideLst xmlns:p15="http://schemas.microsoft.com/office/powerpoint/2012/main" xmlns="">
        <p15:guide id="1" pos="3727">
          <p15:clr>
            <a:srgbClr val="FBAE40"/>
          </p15:clr>
        </p15:guide>
        <p15:guide id="2" pos="395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3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6" name="Pladsholder til indhold 5"/>
          <p:cNvSpPr>
            <a:spLocks noGrp="1"/>
          </p:cNvSpPr>
          <p:nvPr>
            <p:ph sz="quarter" idx="4"/>
          </p:nvPr>
        </p:nvSpPr>
        <p:spPr>
          <a:xfrm>
            <a:off x="464503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48B0876C-4FA7-4BA5-9176-1EF478BA38B0}" type="datetimeFigureOut">
              <a:rPr lang="da-DK" smtClean="0"/>
              <a:t>14-01-2020</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diasnummer 8"/>
          <p:cNvSpPr>
            <a:spLocks noGrp="1"/>
          </p:cNvSpPr>
          <p:nvPr>
            <p:ph type="sldNum" sz="quarter" idx="12"/>
          </p:nvPr>
        </p:nvSpPr>
        <p:spPr/>
        <p:txBody>
          <a:bodyPr/>
          <a:lstStyle/>
          <a:p>
            <a:fld id="{DCAE552F-FDFA-4027-9D58-5E04EC46454A}" type="slidenum">
              <a:rPr lang="da-DK" smtClean="0"/>
              <a:t>‹nr.›</a:t>
            </a:fld>
            <a:endParaRPr lang="da-DK"/>
          </a:p>
        </p:txBody>
      </p:sp>
    </p:spTree>
    <p:extLst>
      <p:ext uri="{BB962C8B-B14F-4D97-AF65-F5344CB8AC3E}">
        <p14:creationId xmlns:p14="http://schemas.microsoft.com/office/powerpoint/2010/main" val="15914959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8" name="Media Placeholder 1"/>
          <p:cNvSpPr>
            <a:spLocks noGrp="1"/>
          </p:cNvSpPr>
          <p:nvPr>
            <p:ph type="media" sz="quarter" idx="13" hasCustomPrompt="1"/>
          </p:nvPr>
        </p:nvSpPr>
        <p:spPr>
          <a:xfrm>
            <a:off x="0" y="0"/>
            <a:ext cx="9144000" cy="6858000"/>
          </a:xfrm>
          <a:solidFill>
            <a:schemeClr val="bg1">
              <a:lumMod val="95000"/>
            </a:schemeClr>
          </a:solidFill>
        </p:spPr>
        <p:txBody>
          <a:bodyPr tIns="504000" anchor="ctr" anchorCtr="0"/>
          <a:lstStyle>
            <a:lvl1pPr marL="0" indent="0" algn="ctr">
              <a:buNone/>
              <a:defRPr sz="1600" baseline="0"/>
            </a:lvl1pPr>
          </a:lstStyle>
          <a:p>
            <a:r>
              <a:rPr lang="" dirty="0"/>
              <a:t>Klik på ikonet og indsæt video</a:t>
            </a:r>
            <a:endParaRPr lang=""/>
          </a:p>
        </p:txBody>
      </p:sp>
      <p:sp>
        <p:nvSpPr>
          <p:cNvPr id="4" name="Date Placeholder 3" hidden="1"/>
          <p:cNvSpPr>
            <a:spLocks noGrp="1"/>
          </p:cNvSpPr>
          <p:nvPr>
            <p:ph type="dt" sz="half" idx="11"/>
          </p:nvPr>
        </p:nvSpPr>
        <p:spPr/>
        <p:txBody>
          <a:bodyPr/>
          <a:lstStyle/>
          <a:p>
            <a:endParaRPr lang="" dirty="0"/>
          </a:p>
        </p:txBody>
      </p:sp>
      <p:sp>
        <p:nvSpPr>
          <p:cNvPr id="5" name="Footer Placeholder 4" hidden="1"/>
          <p:cNvSpPr>
            <a:spLocks noGrp="1"/>
          </p:cNvSpPr>
          <p:nvPr>
            <p:ph type="ftr" sz="quarter" idx="12"/>
          </p:nvPr>
        </p:nvSpPr>
        <p:spPr/>
        <p:txBody>
          <a:bodyPr/>
          <a:lstStyle/>
          <a:p>
            <a:endParaRPr lang="" dirty="0"/>
          </a:p>
        </p:txBody>
      </p:sp>
      <p:sp>
        <p:nvSpPr>
          <p:cNvPr id="6" name="Slide Number Placeholder 5" hidden="1"/>
          <p:cNvSpPr>
            <a:spLocks noGrp="1"/>
          </p:cNvSpPr>
          <p:nvPr>
            <p:ph type="sldNum" sz="quarter" idx="14"/>
          </p:nvPr>
        </p:nvSpPr>
        <p:spPr>
          <a:xfrm>
            <a:off x="0" y="6948000"/>
            <a:ext cx="0" cy="0"/>
          </a:xfrm>
          <a:noFill/>
        </p:spPr>
        <p:txBody>
          <a:bodyPr/>
          <a:lstStyle>
            <a:lvl1pPr>
              <a:defRPr sz="100">
                <a:noFill/>
              </a:defRPr>
            </a:lvl1pPr>
          </a:lstStyle>
          <a:p>
            <a:fld id="{24C8C45C-947F-4981-8B3F-4F32E973C901}" type="slidenum">
              <a:rPr lang="" smtClean="0"/>
              <a:pPr/>
              <a:t>‹nr.›</a:t>
            </a:fld>
            <a:endParaRPr lang="" dirty="0"/>
          </a:p>
        </p:txBody>
      </p:sp>
    </p:spTree>
    <p:extLst>
      <p:ext uri="{BB962C8B-B14F-4D97-AF65-F5344CB8AC3E}">
        <p14:creationId xmlns:p14="http://schemas.microsoft.com/office/powerpoint/2010/main" val="41269645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Helside billede">
    <p:spTree>
      <p:nvGrpSpPr>
        <p:cNvPr id="1" name=""/>
        <p:cNvGrpSpPr/>
        <p:nvPr/>
      </p:nvGrpSpPr>
      <p:grpSpPr>
        <a:xfrm>
          <a:off x="0" y="0"/>
          <a:ext cx="0" cy="0"/>
          <a:chOff x="0" y="0"/>
          <a:chExt cx="0" cy="0"/>
        </a:xfrm>
      </p:grpSpPr>
      <p:sp>
        <p:nvSpPr>
          <p:cNvPr id="17" name="Picture Placeholder 1"/>
          <p:cNvSpPr>
            <a:spLocks noGrp="1"/>
          </p:cNvSpPr>
          <p:nvPr>
            <p:ph type="pic" idx="13" hasCustomPrompt="1"/>
          </p:nvPr>
        </p:nvSpPr>
        <p:spPr>
          <a:xfrm>
            <a:off x="0" y="0"/>
            <a:ext cx="9142200" cy="6858000"/>
          </a:xfrm>
          <a:solidFill>
            <a:schemeClr val="bg1">
              <a:lumMod val="95000"/>
            </a:schemeClr>
          </a:solidFill>
        </p:spPr>
        <p:txBody>
          <a:bodyPr tIns="900000" anchor="ctr" anchorCtr="0"/>
          <a:lstStyle>
            <a:lvl1pPr marL="0" indent="0" algn="ctr">
              <a:lnSpc>
                <a:spcPct val="100000"/>
              </a:lnSpc>
              <a:spcAft>
                <a:spcPts val="0"/>
              </a:spcAft>
              <a:buNone/>
              <a:defRPr sz="16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 dirty="0"/>
              <a:t>Klik på denne pladsholder og indsæt billede</a:t>
            </a:r>
            <a:r>
              <a:rPr lang="da-DK" dirty="0"/>
              <a:t/>
            </a:r>
            <a:br>
              <a:rPr lang="da-DK" dirty="0"/>
            </a:br>
            <a:r>
              <a:rPr lang="" dirty="0"/>
              <a:t>via Skyfish ikonet</a:t>
            </a:r>
            <a:endParaRPr lang=""/>
          </a:p>
        </p:txBody>
      </p:sp>
      <p:sp>
        <p:nvSpPr>
          <p:cNvPr id="8" name="Text Placeholder logo"/>
          <p:cNvSpPr>
            <a:spLocks noGrp="1"/>
          </p:cNvSpPr>
          <p:nvPr>
            <p:ph type="body" sz="quarter" idx="14" hasCustomPrompt="1"/>
          </p:nvPr>
        </p:nvSpPr>
        <p:spPr>
          <a:xfrm>
            <a:off x="8415944" y="5885386"/>
            <a:ext cx="486000" cy="648000"/>
          </a:xfrm>
          <a:blipFill>
            <a:blip r:embed="rId2"/>
            <a:stretch>
              <a:fillRect/>
            </a:stretch>
          </a:blipFill>
        </p:spPr>
        <p:txBody>
          <a:bodyPr/>
          <a:lstStyle>
            <a:lvl1pPr marL="0" indent="0">
              <a:buNone/>
              <a:defRPr sz="100">
                <a:noFill/>
              </a:defRPr>
            </a:lvl1pPr>
          </a:lstStyle>
          <a:p>
            <a:pPr lvl="0"/>
            <a:r>
              <a:rPr lang="" dirty="0"/>
              <a:t>.</a:t>
            </a:r>
            <a:endParaRPr lang=""/>
          </a:p>
        </p:txBody>
      </p:sp>
      <p:sp>
        <p:nvSpPr>
          <p:cNvPr id="4" name="Date_DateCustomA" hidden="1"/>
          <p:cNvSpPr>
            <a:spLocks noGrp="1"/>
          </p:cNvSpPr>
          <p:nvPr>
            <p:ph type="dt" sz="half" idx="10"/>
          </p:nvPr>
        </p:nvSpPr>
        <p:spPr/>
        <p:txBody>
          <a:bodyPr/>
          <a:lstStyle/>
          <a:p>
            <a:endParaRPr lang="" dirty="0"/>
          </a:p>
        </p:txBody>
      </p:sp>
      <p:sp>
        <p:nvSpPr>
          <p:cNvPr id="5" name="FLD_PresentationTitle" hidden="1"/>
          <p:cNvSpPr>
            <a:spLocks noGrp="1"/>
          </p:cNvSpPr>
          <p:nvPr>
            <p:ph type="ftr" sz="quarter" idx="11"/>
          </p:nvPr>
        </p:nvSpPr>
        <p:spPr/>
        <p:txBody>
          <a:bodyPr/>
          <a:lstStyle/>
          <a:p>
            <a:endParaRPr lang="" dirty="0"/>
          </a:p>
        </p:txBody>
      </p:sp>
      <p:sp>
        <p:nvSpPr>
          <p:cNvPr id="6" name="Slide Number Placeholder 5" hidden="1"/>
          <p:cNvSpPr>
            <a:spLocks noGrp="1"/>
          </p:cNvSpPr>
          <p:nvPr>
            <p:ph type="sldNum" sz="quarter" idx="12"/>
          </p:nvPr>
        </p:nvSpPr>
        <p:spPr>
          <a:xfrm>
            <a:off x="0" y="6948000"/>
            <a:ext cx="0" cy="0"/>
          </a:xfrm>
          <a:noFill/>
        </p:spPr>
        <p:txBody>
          <a:bodyPr/>
          <a:lstStyle>
            <a:lvl1pPr>
              <a:defRPr sz="100">
                <a:noFill/>
              </a:defRPr>
            </a:lvl1pPr>
          </a:lstStyle>
          <a:p>
            <a:fld id="{24C8C45C-947F-4981-8B3F-4F32E973C901}" type="slidenum">
              <a:rPr lang="" smtClean="0"/>
              <a:pPr/>
              <a:t>‹nr.›</a:t>
            </a:fld>
            <a:endParaRPr lang="" dirty="0"/>
          </a:p>
        </p:txBody>
      </p:sp>
      <p:sp>
        <p:nvSpPr>
          <p:cNvPr id="11" name="Text Box 3"/>
          <p:cNvSpPr txBox="1">
            <a:spLocks noChangeArrowheads="1"/>
          </p:cNvSpPr>
          <p:nvPr userDrawn="1"/>
        </p:nvSpPr>
        <p:spPr bwMode="auto">
          <a:xfrm>
            <a:off x="-1" y="-786732"/>
            <a:ext cx="3262746"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1200"/>
              </a:spcBef>
              <a:defRPr/>
            </a:pPr>
            <a:r>
              <a:rPr lang="" sz="900" b="1" noProof="1">
                <a:solidFill>
                  <a:prstClr val="black"/>
                </a:solidFill>
                <a:latin typeface="Arial" panose="020B0604020202020204" pitchFamily="34" charset="0"/>
                <a:cs typeface="Arial" panose="020B0604020202020204" pitchFamily="34" charset="0"/>
              </a:rPr>
              <a:t>Beskær billede</a:t>
            </a:r>
            <a:endParaRPr lang="">
              <a:solidFill>
                <a:prstClr val="black"/>
              </a:solidFill>
            </a:endParaRPr>
          </a:p>
          <a:p>
            <a:pPr eaLnBrk="1" hangingPunct="1">
              <a:defRPr/>
            </a:pPr>
            <a:r>
              <a:rPr lang="" altLang="da-DK" sz="900" b="1" noProof="1">
                <a:solidFill>
                  <a:prstClr val="black"/>
                </a:solidFill>
                <a:latin typeface="Arial" panose="020B0604020202020204" pitchFamily="34" charset="0"/>
                <a:cs typeface="Arial" panose="020B0604020202020204" pitchFamily="34" charset="0"/>
              </a:rPr>
              <a:t>1. </a:t>
            </a:r>
            <a:r>
              <a:rPr lang="" altLang="da-DK" sz="900" noProof="1">
                <a:solidFill>
                  <a:prstClr val="black"/>
                </a:solidFill>
                <a:latin typeface="Arial" panose="020B0604020202020204" pitchFamily="34" charset="0"/>
                <a:cs typeface="Arial" panose="020B0604020202020204" pitchFamily="34" charset="0"/>
              </a:rPr>
              <a:t>Klik </a:t>
            </a:r>
            <a:r>
              <a:rPr lang="" altLang="da-DK" sz="900" b="1" noProof="1">
                <a:solidFill>
                  <a:prstClr val="black"/>
                </a:solidFill>
                <a:latin typeface="Arial" panose="020B0604020202020204" pitchFamily="34" charset="0"/>
                <a:cs typeface="Arial" panose="020B0604020202020204" pitchFamily="34" charset="0"/>
              </a:rPr>
              <a:t>Beskær</a:t>
            </a:r>
            <a:r>
              <a:rPr lang="" altLang="da-DK" sz="900" noProof="1">
                <a:solidFill>
                  <a:prstClr val="black"/>
                </a:solidFill>
                <a:latin typeface="Arial" panose="020B0604020202020204" pitchFamily="34" charset="0"/>
                <a:cs typeface="Arial" panose="020B0604020202020204" pitchFamily="34" charset="0"/>
              </a:rPr>
              <a:t> for at ændre billedets fokus/størrelse</a:t>
            </a:r>
            <a:r>
              <a:rPr lang="da-DK" altLang="da-DK" sz="900" noProof="1">
                <a:solidFill>
                  <a:prstClr val="black"/>
                </a:solidFill>
                <a:latin typeface="Arial" panose="020B0604020202020204" pitchFamily="34" charset="0"/>
                <a:cs typeface="Arial" panose="020B0604020202020204" pitchFamily="34" charset="0"/>
              </a:rPr>
              <a:t/>
            </a:r>
            <a:br>
              <a:rPr lang="da-DK" altLang="da-DK" sz="900" noProof="1">
                <a:solidFill>
                  <a:prstClr val="black"/>
                </a:solidFill>
                <a:latin typeface="Arial" panose="020B0604020202020204" pitchFamily="34" charset="0"/>
                <a:cs typeface="Arial" panose="020B0604020202020204" pitchFamily="34" charset="0"/>
              </a:rPr>
            </a:br>
            <a:endParaRPr lang="" altLang="da-DK" sz="900" noProof="1">
              <a:solidFill>
                <a:prstClr val="black"/>
              </a:solidFill>
              <a:latin typeface="Arial" panose="020B0604020202020204" pitchFamily="34" charset="0"/>
              <a:cs typeface="Arial" panose="020B0604020202020204" pitchFamily="34" charset="0"/>
            </a:endParaRPr>
          </a:p>
          <a:p>
            <a:pPr eaLnBrk="1" hangingPunct="1">
              <a:defRPr/>
            </a:pPr>
            <a:r>
              <a:rPr lang="" altLang="da-DK" sz="900" b="1" noProof="1">
                <a:solidFill>
                  <a:prstClr val="black"/>
                </a:solidFill>
                <a:latin typeface="Arial" panose="020B0604020202020204" pitchFamily="34" charset="0"/>
                <a:cs typeface="Arial" panose="020B0604020202020204" pitchFamily="34" charset="0"/>
              </a:rPr>
              <a:t>2. </a:t>
            </a:r>
            <a:r>
              <a:rPr lang="" altLang="da-DK" sz="900" noProof="1">
                <a:solidFill>
                  <a:prstClr val="black"/>
                </a:solidFill>
                <a:latin typeface="Arial" panose="020B0604020202020204" pitchFamily="34" charset="0"/>
                <a:cs typeface="Arial" panose="020B0604020202020204" pitchFamily="34" charset="0"/>
              </a:rPr>
              <a:t>Ønsker du at skalere billedet, så hold </a:t>
            </a:r>
            <a:r>
              <a:rPr lang="" altLang="da-DK" sz="900" b="1" noProof="1">
                <a:solidFill>
                  <a:prstClr val="black"/>
                </a:solidFill>
                <a:latin typeface="Arial" panose="020B0604020202020204" pitchFamily="34" charset="0"/>
                <a:cs typeface="Arial" panose="020B0604020202020204" pitchFamily="34" charset="0"/>
              </a:rPr>
              <a:t>SHIFT</a:t>
            </a:r>
            <a:r>
              <a:rPr lang="" altLang="da-DK" sz="900" noProof="1">
                <a:solidFill>
                  <a:prstClr val="black"/>
                </a:solidFill>
                <a:latin typeface="Arial" panose="020B0604020202020204" pitchFamily="34" charset="0"/>
                <a:cs typeface="Arial" panose="020B0604020202020204" pitchFamily="34" charset="0"/>
              </a:rPr>
              <a:t>-knappen </a:t>
            </a:r>
            <a:r>
              <a:rPr lang="da-DK" altLang="da-DK" sz="900" noProof="1">
                <a:solidFill>
                  <a:prstClr val="black"/>
                </a:solidFill>
                <a:latin typeface="Arial" panose="020B0604020202020204" pitchFamily="34" charset="0"/>
                <a:cs typeface="Arial" panose="020B0604020202020204" pitchFamily="34" charset="0"/>
              </a:rPr>
              <a:t/>
            </a:r>
            <a:br>
              <a:rPr lang="da-DK" altLang="da-DK" sz="900" noProof="1">
                <a:solidFill>
                  <a:prstClr val="black"/>
                </a:solidFill>
                <a:latin typeface="Arial" panose="020B0604020202020204" pitchFamily="34" charset="0"/>
                <a:cs typeface="Arial" panose="020B0604020202020204" pitchFamily="34" charset="0"/>
              </a:rPr>
            </a:br>
            <a:r>
              <a:rPr lang="" altLang="da-DK" sz="900" noProof="1">
                <a:solidFill>
                  <a:prstClr val="black"/>
                </a:solidFill>
                <a:latin typeface="Arial" panose="020B0604020202020204" pitchFamily="34" charset="0"/>
                <a:cs typeface="Arial" panose="020B0604020202020204" pitchFamily="34" charset="0"/>
              </a:rPr>
              <a:t>nede, mens du trækker i billedets hjørner</a:t>
            </a:r>
            <a:endParaRPr lang="">
              <a:solidFill>
                <a:prstClr val="black"/>
              </a:solidFill>
            </a:endParaRPr>
          </a:p>
        </p:txBody>
      </p:sp>
      <p:pic>
        <p:nvPicPr>
          <p:cNvPr id="12" name="6 Beskær"/>
          <p:cNvPicPr>
            <a:picLocks noChangeAspect="1"/>
          </p:cNvPicPr>
          <p:nvPr userDrawn="1"/>
        </p:nvPicPr>
        <p:blipFill>
          <a:blip r:embed="rId3"/>
          <a:stretch>
            <a:fillRect/>
          </a:stretch>
        </p:blipFill>
        <p:spPr>
          <a:xfrm>
            <a:off x="2354715" y="-792025"/>
            <a:ext cx="253050" cy="321707"/>
          </a:xfrm>
          <a:prstGeom prst="rect">
            <a:avLst/>
          </a:prstGeom>
        </p:spPr>
      </p:pic>
      <p:pic>
        <p:nvPicPr>
          <p:cNvPr id="13" name="7 Skalér billede"/>
          <p:cNvPicPr>
            <a:picLocks noChangeAspect="1"/>
          </p:cNvPicPr>
          <p:nvPr userDrawn="1"/>
        </p:nvPicPr>
        <p:blipFill>
          <a:blip r:embed="rId4"/>
          <a:stretch>
            <a:fillRect/>
          </a:stretch>
        </p:blipFill>
        <p:spPr>
          <a:xfrm>
            <a:off x="2338004" y="-459518"/>
            <a:ext cx="269771" cy="335309"/>
          </a:xfrm>
          <a:prstGeom prst="rect">
            <a:avLst/>
          </a:prstGeom>
        </p:spPr>
      </p:pic>
    </p:spTree>
    <p:extLst>
      <p:ext uri="{BB962C8B-B14F-4D97-AF65-F5344CB8AC3E}">
        <p14:creationId xmlns:p14="http://schemas.microsoft.com/office/powerpoint/2010/main" val="2215955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reaker">
    <p:spTree>
      <p:nvGrpSpPr>
        <p:cNvPr id="1" name=""/>
        <p:cNvGrpSpPr/>
        <p:nvPr/>
      </p:nvGrpSpPr>
      <p:grpSpPr>
        <a:xfrm>
          <a:off x="0" y="0"/>
          <a:ext cx="0" cy="0"/>
          <a:chOff x="0" y="0"/>
          <a:chExt cx="0" cy="0"/>
        </a:xfrm>
      </p:grpSpPr>
      <p:pic>
        <p:nvPicPr>
          <p:cNvPr id="12"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891327" y="812595"/>
            <a:ext cx="5362200" cy="4953000"/>
          </a:xfrm>
        </p:spPr>
        <p:txBody>
          <a:bodyPr anchor="ctr" anchorCtr="0"/>
          <a:lstStyle>
            <a:lvl1pPr algn="ctr">
              <a:lnSpc>
                <a:spcPct val="99000"/>
              </a:lnSpc>
              <a:defRPr sz="6400">
                <a:solidFill>
                  <a:schemeClr val="bg1"/>
                </a:solidFill>
              </a:defRPr>
            </a:lvl1pPr>
          </a:lstStyle>
          <a:p>
            <a:r>
              <a:rPr lang="da-DK"/>
              <a:t>Klik for at redigere i master</a:t>
            </a:r>
            <a:endParaRPr lang=""/>
          </a:p>
        </p:txBody>
      </p:sp>
      <p:pic>
        <p:nvPicPr>
          <p:cNvPr id="16"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5944" y="5885386"/>
            <a:ext cx="486000" cy="648000"/>
          </a:xfrm>
          <a:prstGeom prst="rect">
            <a:avLst/>
          </a:prstGeom>
        </p:spPr>
      </p:pic>
      <p:pic>
        <p:nvPicPr>
          <p:cNvPr id="1779159940" name="Logo_payoff"/>
          <p:cNvPicPr>
            <a:picLocks noChangeAspect="1"/>
          </p:cNvPicPr>
          <p:nvPr/>
        </p:nvPicPr>
        <p:blipFill>
          <a:blip r:embed="rId4"/>
          <a:stretch>
            <a:fillRect/>
          </a:stretch>
        </p:blipFill>
        <p:spPr>
          <a:xfrm>
            <a:off x="7314300" y="6390000"/>
            <a:ext cx="1109700" cy="198000"/>
          </a:xfrm>
          <a:prstGeom prst="rect">
            <a:avLst/>
          </a:prstGeom>
        </p:spPr>
      </p:pic>
      <p:sp>
        <p:nvSpPr>
          <p:cNvPr id="4" name="Date_DateCustomA" hidden="1"/>
          <p:cNvSpPr>
            <a:spLocks noGrp="1"/>
          </p:cNvSpPr>
          <p:nvPr>
            <p:ph type="dt" sz="half" idx="10"/>
          </p:nvPr>
        </p:nvSpPr>
        <p:spPr/>
        <p:txBody>
          <a:bodyPr/>
          <a:lstStyle/>
          <a:p>
            <a:endParaRPr lang="" dirty="0"/>
          </a:p>
        </p:txBody>
      </p:sp>
      <p:sp>
        <p:nvSpPr>
          <p:cNvPr id="5" name="FLD_PresentationTitle" hidden="1"/>
          <p:cNvSpPr>
            <a:spLocks noGrp="1"/>
          </p:cNvSpPr>
          <p:nvPr>
            <p:ph type="ftr" sz="quarter" idx="11"/>
          </p:nvPr>
        </p:nvSpPr>
        <p:spPr/>
        <p:txBody>
          <a:bodyPr/>
          <a:lstStyle/>
          <a:p>
            <a:endParaRPr lang="" dirty="0"/>
          </a:p>
        </p:txBody>
      </p:sp>
      <p:sp>
        <p:nvSpPr>
          <p:cNvPr id="6" name="Slide Number Placeholder 5" hidden="1"/>
          <p:cNvSpPr>
            <a:spLocks noGrp="1"/>
          </p:cNvSpPr>
          <p:nvPr>
            <p:ph type="sldNum" sz="quarter" idx="12"/>
          </p:nvPr>
        </p:nvSpPr>
        <p:spPr>
          <a:xfrm>
            <a:off x="0" y="6948000"/>
            <a:ext cx="0" cy="0"/>
          </a:xfrm>
          <a:noFill/>
        </p:spPr>
        <p:txBody>
          <a:bodyPr/>
          <a:lstStyle>
            <a:lvl1pPr>
              <a:defRPr sz="100">
                <a:noFill/>
              </a:defRPr>
            </a:lvl1pPr>
          </a:lstStyle>
          <a:p>
            <a:fld id="{24C8C45C-947F-4981-8B3F-4F32E973C901}" type="slidenum">
              <a:rPr lang="" smtClean="0"/>
              <a:pPr/>
              <a:t>‹nr.›</a:t>
            </a:fld>
            <a:endParaRPr lang="" dirty="0"/>
          </a:p>
        </p:txBody>
      </p:sp>
    </p:spTree>
    <p:extLst>
      <p:ext uri="{BB962C8B-B14F-4D97-AF65-F5344CB8AC3E}">
        <p14:creationId xmlns:p14="http://schemas.microsoft.com/office/powerpoint/2010/main" val="8540173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reaker med helside billede">
    <p:spTree>
      <p:nvGrpSpPr>
        <p:cNvPr id="1" name=""/>
        <p:cNvGrpSpPr/>
        <p:nvPr/>
      </p:nvGrpSpPr>
      <p:grpSpPr>
        <a:xfrm>
          <a:off x="0" y="0"/>
          <a:ext cx="0" cy="0"/>
          <a:chOff x="0" y="0"/>
          <a:chExt cx="0" cy="0"/>
        </a:xfrm>
      </p:grpSpPr>
      <p:sp>
        <p:nvSpPr>
          <p:cNvPr id="9" name="Hvid baggrund"/>
          <p:cNvSpPr/>
          <p:nvPr userDrawn="1"/>
        </p:nvSpPr>
        <p:spPr>
          <a:xfrm>
            <a:off x="0" y="0"/>
            <a:ext cx="9142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 sz="2000" dirty="0" err="1">
              <a:solidFill>
                <a:prstClr val="white"/>
              </a:solidFill>
            </a:endParaRPr>
          </a:p>
        </p:txBody>
      </p:sp>
      <p:sp>
        <p:nvSpPr>
          <p:cNvPr id="14" name="Text Placeholder blå transparent"/>
          <p:cNvSpPr>
            <a:spLocks noGrp="1"/>
          </p:cNvSpPr>
          <p:nvPr>
            <p:ph type="body" sz="quarter" idx="15" hasCustomPrompt="1"/>
          </p:nvPr>
        </p:nvSpPr>
        <p:spPr>
          <a:xfrm>
            <a:off x="-8100" y="-10800"/>
            <a:ext cx="9158400" cy="6872400"/>
          </a:xfrm>
          <a:blipFill dpi="0" rotWithShape="1">
            <a:blip r:embed="rId2">
              <a:alphaModFix amt="50000"/>
            </a:blip>
            <a:srcRect/>
            <a:stretch>
              <a:fillRect/>
            </a:stretch>
          </a:blipFill>
        </p:spPr>
        <p:txBody>
          <a:bodyPr/>
          <a:lstStyle>
            <a:lvl1pPr marL="0" indent="0">
              <a:buNone/>
              <a:defRPr sz="100">
                <a:noFill/>
              </a:defRPr>
            </a:lvl1pPr>
          </a:lstStyle>
          <a:p>
            <a:pPr lvl="0"/>
            <a:r>
              <a:rPr lang="" dirty="0"/>
              <a:t>.</a:t>
            </a:r>
            <a:endParaRPr lang=""/>
          </a:p>
        </p:txBody>
      </p:sp>
      <p:sp>
        <p:nvSpPr>
          <p:cNvPr id="2" name="Title 1"/>
          <p:cNvSpPr>
            <a:spLocks noGrp="1"/>
          </p:cNvSpPr>
          <p:nvPr>
            <p:ph type="ctrTitle"/>
          </p:nvPr>
        </p:nvSpPr>
        <p:spPr>
          <a:xfrm>
            <a:off x="540000" y="813600"/>
            <a:ext cx="5362200" cy="4953600"/>
          </a:xfrm>
        </p:spPr>
        <p:txBody>
          <a:bodyPr anchor="ctr" anchorCtr="0"/>
          <a:lstStyle>
            <a:lvl1pPr algn="l">
              <a:lnSpc>
                <a:spcPct val="99000"/>
              </a:lnSpc>
              <a:defRPr sz="6400">
                <a:solidFill>
                  <a:schemeClr val="bg1"/>
                </a:solidFill>
              </a:defRPr>
            </a:lvl1pPr>
          </a:lstStyle>
          <a:p>
            <a:r>
              <a:rPr lang="da-DK"/>
              <a:t>Klik for at redigere i master</a:t>
            </a:r>
            <a:endParaRPr lang=""/>
          </a:p>
        </p:txBody>
      </p:sp>
      <p:sp>
        <p:nvSpPr>
          <p:cNvPr id="11" name="Picture Placeholder 1"/>
          <p:cNvSpPr>
            <a:spLocks noGrp="1"/>
          </p:cNvSpPr>
          <p:nvPr>
            <p:ph type="pic" idx="13" hasCustomPrompt="1"/>
          </p:nvPr>
        </p:nvSpPr>
        <p:spPr>
          <a:xfrm>
            <a:off x="0" y="0"/>
            <a:ext cx="9142200" cy="6858000"/>
          </a:xfrm>
          <a:noFill/>
        </p:spPr>
        <p:txBody>
          <a:bodyPr lIns="432000" tIns="252000" anchor="t" anchorCtr="0"/>
          <a:lstStyle>
            <a:lvl1pPr marL="0" indent="0" algn="l">
              <a:lnSpc>
                <a:spcPct val="100000"/>
              </a:lnSpc>
              <a:spcAft>
                <a:spcPts val="0"/>
              </a:spcAft>
              <a:buNone/>
              <a:defRPr sz="1600" baseline="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 dirty="0"/>
              <a:t>Klik på denne pladsholder og indsæt billede via Skyfish ikonet.</a:t>
            </a:r>
            <a:r>
              <a:rPr lang="da-DK" dirty="0"/>
              <a:t/>
            </a:r>
            <a:br>
              <a:rPr lang="da-DK" dirty="0"/>
            </a:br>
            <a:r>
              <a:rPr lang="" dirty="0" err="1"/>
              <a:t>Højreklik</a:t>
            </a:r>
            <a:r>
              <a:rPr lang="" dirty="0"/>
              <a:t> på billede og vælg Placer bagest for at få blå transparent foran billede.</a:t>
            </a:r>
            <a:endParaRPr lang=""/>
          </a:p>
        </p:txBody>
      </p:sp>
      <p:sp>
        <p:nvSpPr>
          <p:cNvPr id="13" name="Text Placeholder logo"/>
          <p:cNvSpPr>
            <a:spLocks noGrp="1"/>
          </p:cNvSpPr>
          <p:nvPr>
            <p:ph type="body" sz="quarter" idx="14" hasCustomPrompt="1"/>
          </p:nvPr>
        </p:nvSpPr>
        <p:spPr>
          <a:xfrm>
            <a:off x="8415944" y="5885386"/>
            <a:ext cx="486000" cy="648000"/>
          </a:xfrm>
          <a:blipFill>
            <a:blip r:embed="rId3"/>
            <a:stretch>
              <a:fillRect/>
            </a:stretch>
          </a:blipFill>
        </p:spPr>
        <p:txBody>
          <a:bodyPr/>
          <a:lstStyle>
            <a:lvl1pPr marL="0" indent="0">
              <a:buNone/>
              <a:defRPr sz="100">
                <a:noFill/>
              </a:defRPr>
            </a:lvl1pPr>
          </a:lstStyle>
          <a:p>
            <a:pPr lvl="0"/>
            <a:r>
              <a:rPr lang="" dirty="0"/>
              <a:t>.</a:t>
            </a:r>
            <a:endParaRPr lang=""/>
          </a:p>
        </p:txBody>
      </p:sp>
      <p:sp>
        <p:nvSpPr>
          <p:cNvPr id="4" name="Date_DateCustomA" hidden="1"/>
          <p:cNvSpPr>
            <a:spLocks noGrp="1"/>
          </p:cNvSpPr>
          <p:nvPr>
            <p:ph type="dt" sz="half" idx="10"/>
          </p:nvPr>
        </p:nvSpPr>
        <p:spPr/>
        <p:txBody>
          <a:bodyPr/>
          <a:lstStyle/>
          <a:p>
            <a:endParaRPr lang="" dirty="0"/>
          </a:p>
        </p:txBody>
      </p:sp>
      <p:sp>
        <p:nvSpPr>
          <p:cNvPr id="5" name="FLD_PresentationTitle" hidden="1"/>
          <p:cNvSpPr>
            <a:spLocks noGrp="1"/>
          </p:cNvSpPr>
          <p:nvPr>
            <p:ph type="ftr" sz="quarter" idx="11"/>
          </p:nvPr>
        </p:nvSpPr>
        <p:spPr/>
        <p:txBody>
          <a:bodyPr/>
          <a:lstStyle/>
          <a:p>
            <a:endParaRPr lang="" dirty="0"/>
          </a:p>
        </p:txBody>
      </p:sp>
      <p:sp>
        <p:nvSpPr>
          <p:cNvPr id="6" name="Slide Number Placeholder 5" hidden="1"/>
          <p:cNvSpPr>
            <a:spLocks noGrp="1"/>
          </p:cNvSpPr>
          <p:nvPr>
            <p:ph type="sldNum" sz="quarter" idx="12"/>
          </p:nvPr>
        </p:nvSpPr>
        <p:spPr>
          <a:xfrm>
            <a:off x="0" y="6948000"/>
            <a:ext cx="0" cy="0"/>
          </a:xfrm>
          <a:noFill/>
        </p:spPr>
        <p:txBody>
          <a:bodyPr/>
          <a:lstStyle>
            <a:lvl1pPr>
              <a:defRPr sz="100">
                <a:noFill/>
              </a:defRPr>
            </a:lvl1pPr>
          </a:lstStyle>
          <a:p>
            <a:fld id="{24C8C45C-947F-4981-8B3F-4F32E973C901}" type="slidenum">
              <a:rPr lang="" smtClean="0"/>
              <a:pPr/>
              <a:t>‹nr.›</a:t>
            </a:fld>
            <a:endParaRPr lang="" dirty="0"/>
          </a:p>
        </p:txBody>
      </p:sp>
      <p:sp>
        <p:nvSpPr>
          <p:cNvPr id="17" name="Text Box 3"/>
          <p:cNvSpPr txBox="1">
            <a:spLocks noChangeArrowheads="1"/>
          </p:cNvSpPr>
          <p:nvPr userDrawn="1"/>
        </p:nvSpPr>
        <p:spPr bwMode="auto">
          <a:xfrm>
            <a:off x="-1" y="-1197634"/>
            <a:ext cx="3262746"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1200"/>
              </a:spcBef>
              <a:defRPr/>
            </a:pPr>
            <a:r>
              <a:rPr lang="" sz="900" b="1" noProof="1">
                <a:solidFill>
                  <a:prstClr val="black"/>
                </a:solidFill>
                <a:latin typeface="Arial" panose="020B0604020202020204" pitchFamily="34" charset="0"/>
                <a:cs typeface="Arial" panose="020B0604020202020204" pitchFamily="34" charset="0"/>
              </a:rPr>
              <a:t>Beskær billede</a:t>
            </a:r>
            <a:endParaRPr lang="">
              <a:solidFill>
                <a:prstClr val="black"/>
              </a:solidFill>
            </a:endParaRPr>
          </a:p>
          <a:p>
            <a:pPr eaLnBrk="1" hangingPunct="1">
              <a:defRPr/>
            </a:pPr>
            <a:r>
              <a:rPr lang="" altLang="da-DK" sz="900" b="1" noProof="1">
                <a:solidFill>
                  <a:prstClr val="black"/>
                </a:solidFill>
                <a:latin typeface="Arial" panose="020B0604020202020204" pitchFamily="34" charset="0"/>
                <a:cs typeface="Arial" panose="020B0604020202020204" pitchFamily="34" charset="0"/>
              </a:rPr>
              <a:t>1. </a:t>
            </a:r>
            <a:r>
              <a:rPr lang="" altLang="da-DK" sz="900" noProof="1">
                <a:solidFill>
                  <a:prstClr val="black"/>
                </a:solidFill>
                <a:latin typeface="Arial" panose="020B0604020202020204" pitchFamily="34" charset="0"/>
                <a:cs typeface="Arial" panose="020B0604020202020204" pitchFamily="34" charset="0"/>
              </a:rPr>
              <a:t>Klik </a:t>
            </a:r>
            <a:r>
              <a:rPr lang="" altLang="da-DK" sz="900" b="1" noProof="1">
                <a:solidFill>
                  <a:prstClr val="black"/>
                </a:solidFill>
                <a:latin typeface="Arial" panose="020B0604020202020204" pitchFamily="34" charset="0"/>
                <a:cs typeface="Arial" panose="020B0604020202020204" pitchFamily="34" charset="0"/>
              </a:rPr>
              <a:t>Beskær</a:t>
            </a:r>
            <a:r>
              <a:rPr lang="" altLang="da-DK" sz="900" noProof="1">
                <a:solidFill>
                  <a:prstClr val="black"/>
                </a:solidFill>
                <a:latin typeface="Arial" panose="020B0604020202020204" pitchFamily="34" charset="0"/>
                <a:cs typeface="Arial" panose="020B0604020202020204" pitchFamily="34" charset="0"/>
              </a:rPr>
              <a:t> for at ændre billedets fokus/størrelse</a:t>
            </a:r>
            <a:r>
              <a:rPr lang="da-DK" altLang="da-DK" sz="900" noProof="1">
                <a:solidFill>
                  <a:prstClr val="black"/>
                </a:solidFill>
                <a:latin typeface="Arial" panose="020B0604020202020204" pitchFamily="34" charset="0"/>
                <a:cs typeface="Arial" panose="020B0604020202020204" pitchFamily="34" charset="0"/>
              </a:rPr>
              <a:t/>
            </a:r>
            <a:br>
              <a:rPr lang="da-DK" altLang="da-DK" sz="900" noProof="1">
                <a:solidFill>
                  <a:prstClr val="black"/>
                </a:solidFill>
                <a:latin typeface="Arial" panose="020B0604020202020204" pitchFamily="34" charset="0"/>
                <a:cs typeface="Arial" panose="020B0604020202020204" pitchFamily="34" charset="0"/>
              </a:rPr>
            </a:br>
            <a:endParaRPr lang="" altLang="da-DK" sz="900" noProof="1">
              <a:solidFill>
                <a:prstClr val="black"/>
              </a:solidFill>
              <a:latin typeface="Arial" panose="020B0604020202020204" pitchFamily="34" charset="0"/>
              <a:cs typeface="Arial" panose="020B0604020202020204" pitchFamily="34" charset="0"/>
            </a:endParaRPr>
          </a:p>
          <a:p>
            <a:pPr eaLnBrk="1" hangingPunct="1">
              <a:defRPr/>
            </a:pPr>
            <a:r>
              <a:rPr lang="" altLang="da-DK" sz="900" b="1" noProof="1">
                <a:solidFill>
                  <a:prstClr val="black"/>
                </a:solidFill>
                <a:latin typeface="Arial" panose="020B0604020202020204" pitchFamily="34" charset="0"/>
                <a:cs typeface="Arial" panose="020B0604020202020204" pitchFamily="34" charset="0"/>
              </a:rPr>
              <a:t>2. </a:t>
            </a:r>
            <a:r>
              <a:rPr lang="" altLang="da-DK" sz="900" noProof="1">
                <a:solidFill>
                  <a:prstClr val="black"/>
                </a:solidFill>
                <a:latin typeface="Arial" panose="020B0604020202020204" pitchFamily="34" charset="0"/>
                <a:cs typeface="Arial" panose="020B0604020202020204" pitchFamily="34" charset="0"/>
              </a:rPr>
              <a:t>Ønsker du at skalere billedet, så hold </a:t>
            </a:r>
            <a:r>
              <a:rPr lang="" altLang="da-DK" sz="900" b="1" noProof="1">
                <a:solidFill>
                  <a:prstClr val="black"/>
                </a:solidFill>
                <a:latin typeface="Arial" panose="020B0604020202020204" pitchFamily="34" charset="0"/>
                <a:cs typeface="Arial" panose="020B0604020202020204" pitchFamily="34" charset="0"/>
              </a:rPr>
              <a:t>SHIFT</a:t>
            </a:r>
            <a:r>
              <a:rPr lang="" altLang="da-DK" sz="900" noProof="1">
                <a:solidFill>
                  <a:prstClr val="black"/>
                </a:solidFill>
                <a:latin typeface="Arial" panose="020B0604020202020204" pitchFamily="34" charset="0"/>
                <a:cs typeface="Arial" panose="020B0604020202020204" pitchFamily="34" charset="0"/>
              </a:rPr>
              <a:t>-knappen </a:t>
            </a:r>
            <a:r>
              <a:rPr lang="da-DK" altLang="da-DK" sz="900" noProof="1">
                <a:solidFill>
                  <a:prstClr val="black"/>
                </a:solidFill>
                <a:latin typeface="Arial" panose="020B0604020202020204" pitchFamily="34" charset="0"/>
                <a:cs typeface="Arial" panose="020B0604020202020204" pitchFamily="34" charset="0"/>
              </a:rPr>
              <a:t/>
            </a:r>
            <a:br>
              <a:rPr lang="da-DK" altLang="da-DK" sz="900" noProof="1">
                <a:solidFill>
                  <a:prstClr val="black"/>
                </a:solidFill>
                <a:latin typeface="Arial" panose="020B0604020202020204" pitchFamily="34" charset="0"/>
                <a:cs typeface="Arial" panose="020B0604020202020204" pitchFamily="34" charset="0"/>
              </a:rPr>
            </a:br>
            <a:r>
              <a:rPr lang="" altLang="da-DK" sz="900" noProof="1">
                <a:solidFill>
                  <a:prstClr val="black"/>
                </a:solidFill>
                <a:latin typeface="Arial" panose="020B0604020202020204" pitchFamily="34" charset="0"/>
                <a:cs typeface="Arial" panose="020B0604020202020204" pitchFamily="34" charset="0"/>
              </a:rPr>
              <a:t>nede, mens du trækker i billedets hjørner</a:t>
            </a:r>
            <a:endParaRPr lang="">
              <a:solidFill>
                <a:prstClr val="black"/>
              </a:solidFill>
            </a:endParaRPr>
          </a:p>
          <a:p>
            <a:pPr eaLnBrk="1" hangingPunct="1">
              <a:defRPr/>
            </a:pPr>
            <a:endParaRPr lang="" altLang="da-DK" sz="900" noProof="1">
              <a:solidFill>
                <a:prstClr val="black"/>
              </a:solidFill>
              <a:latin typeface="Arial" panose="020B0604020202020204" pitchFamily="34" charset="0"/>
              <a:cs typeface="Arial" panose="020B0604020202020204" pitchFamily="34" charset="0"/>
            </a:endParaRPr>
          </a:p>
          <a:p>
            <a:pPr eaLnBrk="1" hangingPunct="1">
              <a:defRPr/>
            </a:pPr>
            <a:r>
              <a:rPr lang="" altLang="da-DK" sz="900" b="1" noProof="1">
                <a:solidFill>
                  <a:prstClr val="black"/>
                </a:solidFill>
                <a:latin typeface="Arial" panose="020B0604020202020204" pitchFamily="34" charset="0"/>
                <a:cs typeface="Arial" panose="020B0604020202020204" pitchFamily="34" charset="0"/>
              </a:rPr>
              <a:t>Tips: </a:t>
            </a:r>
            <a:r>
              <a:rPr lang="" altLang="da-DK" sz="900" noProof="1">
                <a:solidFill>
                  <a:prstClr val="black"/>
                </a:solidFill>
                <a:latin typeface="Arial" panose="020B0604020202020204" pitchFamily="34" charset="0"/>
                <a:cs typeface="Arial" panose="020B0604020202020204" pitchFamily="34" charset="0"/>
              </a:rPr>
              <a:t>Hvis du sletter billedet og indsætter et nyt, kan billedet lægge sig foran tekst og blåt transparent. Hvis dette sker, højreklik på billedet og vælg </a:t>
            </a:r>
            <a:r>
              <a:rPr lang="" altLang="da-DK" sz="900" b="1" noProof="1">
                <a:solidFill>
                  <a:prstClr val="black"/>
                </a:solidFill>
                <a:latin typeface="Arial" panose="020B0604020202020204" pitchFamily="34" charset="0"/>
                <a:cs typeface="Arial" panose="020B0604020202020204" pitchFamily="34" charset="0"/>
              </a:rPr>
              <a:t>Placer bagest</a:t>
            </a:r>
            <a:endParaRPr lang="">
              <a:solidFill>
                <a:prstClr val="black"/>
              </a:solidFill>
            </a:endParaRPr>
          </a:p>
        </p:txBody>
      </p:sp>
      <p:pic>
        <p:nvPicPr>
          <p:cNvPr id="18" name="6 Beskær"/>
          <p:cNvPicPr>
            <a:picLocks noChangeAspect="1"/>
          </p:cNvPicPr>
          <p:nvPr userDrawn="1"/>
        </p:nvPicPr>
        <p:blipFill>
          <a:blip r:embed="rId4"/>
          <a:stretch>
            <a:fillRect/>
          </a:stretch>
        </p:blipFill>
        <p:spPr>
          <a:xfrm>
            <a:off x="2354715" y="-1202927"/>
            <a:ext cx="253050" cy="321707"/>
          </a:xfrm>
          <a:prstGeom prst="rect">
            <a:avLst/>
          </a:prstGeom>
        </p:spPr>
      </p:pic>
      <p:pic>
        <p:nvPicPr>
          <p:cNvPr id="19" name="7 Skalér billede"/>
          <p:cNvPicPr>
            <a:picLocks noChangeAspect="1"/>
          </p:cNvPicPr>
          <p:nvPr userDrawn="1"/>
        </p:nvPicPr>
        <p:blipFill>
          <a:blip r:embed="rId5"/>
          <a:stretch>
            <a:fillRect/>
          </a:stretch>
        </p:blipFill>
        <p:spPr>
          <a:xfrm>
            <a:off x="2338004" y="-870420"/>
            <a:ext cx="269771" cy="335309"/>
          </a:xfrm>
          <a:prstGeom prst="rect">
            <a:avLst/>
          </a:prstGeom>
        </p:spPr>
      </p:pic>
    </p:spTree>
    <p:extLst>
      <p:ext uri="{BB962C8B-B14F-4D97-AF65-F5344CB8AC3E}">
        <p14:creationId xmlns:p14="http://schemas.microsoft.com/office/powerpoint/2010/main" val="42712461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reaker med billede I">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6572" y="0"/>
            <a:ext cx="4572000" cy="6858000"/>
          </a:xfrm>
          <a:prstGeom prst="rect">
            <a:avLst/>
          </a:prstGeom>
        </p:spPr>
      </p:pic>
      <p:sp>
        <p:nvSpPr>
          <p:cNvPr id="2" name="Title 1"/>
          <p:cNvSpPr>
            <a:spLocks noGrp="1"/>
          </p:cNvSpPr>
          <p:nvPr>
            <p:ph type="ctrTitle"/>
          </p:nvPr>
        </p:nvSpPr>
        <p:spPr>
          <a:xfrm>
            <a:off x="4814648" y="931884"/>
            <a:ext cx="3356100" cy="4953523"/>
          </a:xfrm>
        </p:spPr>
        <p:txBody>
          <a:bodyPr anchor="ctr" anchorCtr="0"/>
          <a:lstStyle>
            <a:lvl1pPr algn="l">
              <a:lnSpc>
                <a:spcPct val="99000"/>
              </a:lnSpc>
              <a:defRPr sz="6400">
                <a:solidFill>
                  <a:schemeClr val="bg1"/>
                </a:solidFill>
              </a:defRPr>
            </a:lvl1pPr>
          </a:lstStyle>
          <a:p>
            <a:r>
              <a:rPr lang="da-DK"/>
              <a:t>Klik for at redigere i master</a:t>
            </a:r>
            <a:endParaRPr lang=""/>
          </a:p>
        </p:txBody>
      </p:sp>
      <p:sp>
        <p:nvSpPr>
          <p:cNvPr id="17" name="Picture Placeholder 3"/>
          <p:cNvSpPr>
            <a:spLocks noGrp="1"/>
          </p:cNvSpPr>
          <p:nvPr>
            <p:ph type="pic" idx="13" hasCustomPrompt="1"/>
          </p:nvPr>
        </p:nvSpPr>
        <p:spPr>
          <a:xfrm>
            <a:off x="-2" y="0"/>
            <a:ext cx="4576500" cy="6858000"/>
          </a:xfrm>
          <a:solidFill>
            <a:schemeClr val="bg1">
              <a:lumMod val="95000"/>
            </a:schemeClr>
          </a:solidFill>
        </p:spPr>
        <p:txBody>
          <a:bodyPr tIns="900000" anchor="ctr" anchorCtr="0"/>
          <a:lstStyle>
            <a:lvl1pPr marL="0" indent="0" algn="ctr">
              <a:lnSpc>
                <a:spcPct val="100000"/>
              </a:lnSpc>
              <a:spcAft>
                <a:spcPts val="0"/>
              </a:spcAft>
              <a:buNone/>
              <a:defRPr sz="16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 dirty="0"/>
              <a:t>Klik på denne pladsholder og indsæt billede</a:t>
            </a:r>
            <a:r>
              <a:rPr lang="da-DK" dirty="0"/>
              <a:t/>
            </a:r>
            <a:br>
              <a:rPr lang="da-DK" dirty="0"/>
            </a:br>
            <a:r>
              <a:rPr lang="" dirty="0"/>
              <a:t>via Skyfish ikonet</a:t>
            </a:r>
            <a:endParaRPr lang=""/>
          </a:p>
        </p:txBody>
      </p:sp>
      <p:pic>
        <p:nvPicPr>
          <p:cNvPr id="16"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5944" y="5885386"/>
            <a:ext cx="486000" cy="648000"/>
          </a:xfrm>
          <a:prstGeom prst="rect">
            <a:avLst/>
          </a:prstGeom>
        </p:spPr>
      </p:pic>
      <p:pic>
        <p:nvPicPr>
          <p:cNvPr id="114602591" name="Logo_payoff"/>
          <p:cNvPicPr>
            <a:picLocks noChangeAspect="1"/>
          </p:cNvPicPr>
          <p:nvPr/>
        </p:nvPicPr>
        <p:blipFill>
          <a:blip r:embed="rId4"/>
          <a:stretch>
            <a:fillRect/>
          </a:stretch>
        </p:blipFill>
        <p:spPr>
          <a:xfrm>
            <a:off x="7314300" y="6390000"/>
            <a:ext cx="1109700" cy="198000"/>
          </a:xfrm>
          <a:prstGeom prst="rect">
            <a:avLst/>
          </a:prstGeom>
        </p:spPr>
      </p:pic>
      <p:sp>
        <p:nvSpPr>
          <p:cNvPr id="4" name="Date_DateCustomA" hidden="1"/>
          <p:cNvSpPr>
            <a:spLocks noGrp="1"/>
          </p:cNvSpPr>
          <p:nvPr>
            <p:ph type="dt" sz="half" idx="10"/>
          </p:nvPr>
        </p:nvSpPr>
        <p:spPr/>
        <p:txBody>
          <a:bodyPr/>
          <a:lstStyle/>
          <a:p>
            <a:endParaRPr lang="" dirty="0"/>
          </a:p>
        </p:txBody>
      </p:sp>
      <p:sp>
        <p:nvSpPr>
          <p:cNvPr id="5" name="FLD_PresentationTitle" hidden="1"/>
          <p:cNvSpPr>
            <a:spLocks noGrp="1"/>
          </p:cNvSpPr>
          <p:nvPr>
            <p:ph type="ftr" sz="quarter" idx="11"/>
          </p:nvPr>
        </p:nvSpPr>
        <p:spPr/>
        <p:txBody>
          <a:bodyPr/>
          <a:lstStyle/>
          <a:p>
            <a:endParaRPr lang="" dirty="0"/>
          </a:p>
        </p:txBody>
      </p:sp>
      <p:sp>
        <p:nvSpPr>
          <p:cNvPr id="6" name="Slide Number Placeholder 5" hidden="1"/>
          <p:cNvSpPr>
            <a:spLocks noGrp="1"/>
          </p:cNvSpPr>
          <p:nvPr>
            <p:ph type="sldNum" sz="quarter" idx="12"/>
          </p:nvPr>
        </p:nvSpPr>
        <p:spPr>
          <a:xfrm>
            <a:off x="0" y="6948000"/>
            <a:ext cx="0" cy="0"/>
          </a:xfrm>
          <a:noFill/>
        </p:spPr>
        <p:txBody>
          <a:bodyPr/>
          <a:lstStyle>
            <a:lvl1pPr>
              <a:defRPr sz="100">
                <a:noFill/>
              </a:defRPr>
            </a:lvl1pPr>
          </a:lstStyle>
          <a:p>
            <a:fld id="{24C8C45C-947F-4981-8B3F-4F32E973C901}" type="slidenum">
              <a:rPr lang="" smtClean="0"/>
              <a:pPr/>
              <a:t>‹nr.›</a:t>
            </a:fld>
            <a:endParaRPr lang="" dirty="0"/>
          </a:p>
        </p:txBody>
      </p:sp>
      <p:sp>
        <p:nvSpPr>
          <p:cNvPr id="18" name="Text Box 3"/>
          <p:cNvSpPr txBox="1">
            <a:spLocks noChangeArrowheads="1"/>
          </p:cNvSpPr>
          <p:nvPr userDrawn="1"/>
        </p:nvSpPr>
        <p:spPr bwMode="auto">
          <a:xfrm>
            <a:off x="-1" y="-786732"/>
            <a:ext cx="3262746"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1200"/>
              </a:spcBef>
              <a:defRPr/>
            </a:pPr>
            <a:r>
              <a:rPr lang="" sz="900" b="1" noProof="1">
                <a:solidFill>
                  <a:prstClr val="black"/>
                </a:solidFill>
                <a:latin typeface="Arial" panose="020B0604020202020204" pitchFamily="34" charset="0"/>
                <a:cs typeface="Arial" panose="020B0604020202020204" pitchFamily="34" charset="0"/>
              </a:rPr>
              <a:t>Beskær billede</a:t>
            </a:r>
            <a:endParaRPr lang="">
              <a:solidFill>
                <a:prstClr val="black"/>
              </a:solidFill>
            </a:endParaRPr>
          </a:p>
          <a:p>
            <a:pPr eaLnBrk="1" hangingPunct="1">
              <a:defRPr/>
            </a:pPr>
            <a:r>
              <a:rPr lang="" altLang="da-DK" sz="900" b="1" noProof="1">
                <a:solidFill>
                  <a:prstClr val="black"/>
                </a:solidFill>
                <a:latin typeface="Arial" panose="020B0604020202020204" pitchFamily="34" charset="0"/>
                <a:cs typeface="Arial" panose="020B0604020202020204" pitchFamily="34" charset="0"/>
              </a:rPr>
              <a:t>1. </a:t>
            </a:r>
            <a:r>
              <a:rPr lang="" altLang="da-DK" sz="900" noProof="1">
                <a:solidFill>
                  <a:prstClr val="black"/>
                </a:solidFill>
                <a:latin typeface="Arial" panose="020B0604020202020204" pitchFamily="34" charset="0"/>
                <a:cs typeface="Arial" panose="020B0604020202020204" pitchFamily="34" charset="0"/>
              </a:rPr>
              <a:t>Klik </a:t>
            </a:r>
            <a:r>
              <a:rPr lang="" altLang="da-DK" sz="900" b="1" noProof="1">
                <a:solidFill>
                  <a:prstClr val="black"/>
                </a:solidFill>
                <a:latin typeface="Arial" panose="020B0604020202020204" pitchFamily="34" charset="0"/>
                <a:cs typeface="Arial" panose="020B0604020202020204" pitchFamily="34" charset="0"/>
              </a:rPr>
              <a:t>Beskær</a:t>
            </a:r>
            <a:r>
              <a:rPr lang="" altLang="da-DK" sz="900" noProof="1">
                <a:solidFill>
                  <a:prstClr val="black"/>
                </a:solidFill>
                <a:latin typeface="Arial" panose="020B0604020202020204" pitchFamily="34" charset="0"/>
                <a:cs typeface="Arial" panose="020B0604020202020204" pitchFamily="34" charset="0"/>
              </a:rPr>
              <a:t> for at ændre billedets fokus/størrelse</a:t>
            </a:r>
            <a:r>
              <a:rPr lang="da-DK" altLang="da-DK" sz="900" noProof="1">
                <a:solidFill>
                  <a:prstClr val="black"/>
                </a:solidFill>
                <a:latin typeface="Arial" panose="020B0604020202020204" pitchFamily="34" charset="0"/>
                <a:cs typeface="Arial" panose="020B0604020202020204" pitchFamily="34" charset="0"/>
              </a:rPr>
              <a:t/>
            </a:r>
            <a:br>
              <a:rPr lang="da-DK" altLang="da-DK" sz="900" noProof="1">
                <a:solidFill>
                  <a:prstClr val="black"/>
                </a:solidFill>
                <a:latin typeface="Arial" panose="020B0604020202020204" pitchFamily="34" charset="0"/>
                <a:cs typeface="Arial" panose="020B0604020202020204" pitchFamily="34" charset="0"/>
              </a:rPr>
            </a:br>
            <a:endParaRPr lang="" altLang="da-DK" sz="900" noProof="1">
              <a:solidFill>
                <a:prstClr val="black"/>
              </a:solidFill>
              <a:latin typeface="Arial" panose="020B0604020202020204" pitchFamily="34" charset="0"/>
              <a:cs typeface="Arial" panose="020B0604020202020204" pitchFamily="34" charset="0"/>
            </a:endParaRPr>
          </a:p>
          <a:p>
            <a:pPr eaLnBrk="1" hangingPunct="1">
              <a:defRPr/>
            </a:pPr>
            <a:r>
              <a:rPr lang="" altLang="da-DK" sz="900" b="1" noProof="1">
                <a:solidFill>
                  <a:prstClr val="black"/>
                </a:solidFill>
                <a:latin typeface="Arial" panose="020B0604020202020204" pitchFamily="34" charset="0"/>
                <a:cs typeface="Arial" panose="020B0604020202020204" pitchFamily="34" charset="0"/>
              </a:rPr>
              <a:t>2. </a:t>
            </a:r>
            <a:r>
              <a:rPr lang="" altLang="da-DK" sz="900" noProof="1">
                <a:solidFill>
                  <a:prstClr val="black"/>
                </a:solidFill>
                <a:latin typeface="Arial" panose="020B0604020202020204" pitchFamily="34" charset="0"/>
                <a:cs typeface="Arial" panose="020B0604020202020204" pitchFamily="34" charset="0"/>
              </a:rPr>
              <a:t>Ønsker du at skalere billedet, så hold </a:t>
            </a:r>
            <a:r>
              <a:rPr lang="" altLang="da-DK" sz="900" b="1" noProof="1">
                <a:solidFill>
                  <a:prstClr val="black"/>
                </a:solidFill>
                <a:latin typeface="Arial" panose="020B0604020202020204" pitchFamily="34" charset="0"/>
                <a:cs typeface="Arial" panose="020B0604020202020204" pitchFamily="34" charset="0"/>
              </a:rPr>
              <a:t>SHIFT</a:t>
            </a:r>
            <a:r>
              <a:rPr lang="" altLang="da-DK" sz="900" noProof="1">
                <a:solidFill>
                  <a:prstClr val="black"/>
                </a:solidFill>
                <a:latin typeface="Arial" panose="020B0604020202020204" pitchFamily="34" charset="0"/>
                <a:cs typeface="Arial" panose="020B0604020202020204" pitchFamily="34" charset="0"/>
              </a:rPr>
              <a:t>-knappen </a:t>
            </a:r>
            <a:r>
              <a:rPr lang="da-DK" altLang="da-DK" sz="900" noProof="1">
                <a:solidFill>
                  <a:prstClr val="black"/>
                </a:solidFill>
                <a:latin typeface="Arial" panose="020B0604020202020204" pitchFamily="34" charset="0"/>
                <a:cs typeface="Arial" panose="020B0604020202020204" pitchFamily="34" charset="0"/>
              </a:rPr>
              <a:t/>
            </a:r>
            <a:br>
              <a:rPr lang="da-DK" altLang="da-DK" sz="900" noProof="1">
                <a:solidFill>
                  <a:prstClr val="black"/>
                </a:solidFill>
                <a:latin typeface="Arial" panose="020B0604020202020204" pitchFamily="34" charset="0"/>
                <a:cs typeface="Arial" panose="020B0604020202020204" pitchFamily="34" charset="0"/>
              </a:rPr>
            </a:br>
            <a:r>
              <a:rPr lang="" altLang="da-DK" sz="900" noProof="1">
                <a:solidFill>
                  <a:prstClr val="black"/>
                </a:solidFill>
                <a:latin typeface="Arial" panose="020B0604020202020204" pitchFamily="34" charset="0"/>
                <a:cs typeface="Arial" panose="020B0604020202020204" pitchFamily="34" charset="0"/>
              </a:rPr>
              <a:t>nede, mens du trækker i billedets hjørner</a:t>
            </a:r>
            <a:endParaRPr lang="">
              <a:solidFill>
                <a:prstClr val="black"/>
              </a:solidFill>
            </a:endParaRPr>
          </a:p>
        </p:txBody>
      </p:sp>
      <p:pic>
        <p:nvPicPr>
          <p:cNvPr id="19" name="6 Beskær"/>
          <p:cNvPicPr>
            <a:picLocks noChangeAspect="1"/>
          </p:cNvPicPr>
          <p:nvPr userDrawn="1"/>
        </p:nvPicPr>
        <p:blipFill>
          <a:blip r:embed="rId5"/>
          <a:stretch>
            <a:fillRect/>
          </a:stretch>
        </p:blipFill>
        <p:spPr>
          <a:xfrm>
            <a:off x="2354715" y="-792025"/>
            <a:ext cx="253050" cy="321707"/>
          </a:xfrm>
          <a:prstGeom prst="rect">
            <a:avLst/>
          </a:prstGeom>
        </p:spPr>
      </p:pic>
      <p:pic>
        <p:nvPicPr>
          <p:cNvPr id="21" name="7 Skalér billede"/>
          <p:cNvPicPr>
            <a:picLocks noChangeAspect="1"/>
          </p:cNvPicPr>
          <p:nvPr userDrawn="1"/>
        </p:nvPicPr>
        <p:blipFill>
          <a:blip r:embed="rId6"/>
          <a:stretch>
            <a:fillRect/>
          </a:stretch>
        </p:blipFill>
        <p:spPr>
          <a:xfrm>
            <a:off x="2338004" y="-459518"/>
            <a:ext cx="269771" cy="335309"/>
          </a:xfrm>
          <a:prstGeom prst="rect">
            <a:avLst/>
          </a:prstGeom>
        </p:spPr>
      </p:pic>
    </p:spTree>
    <p:extLst>
      <p:ext uri="{BB962C8B-B14F-4D97-AF65-F5344CB8AC3E}">
        <p14:creationId xmlns:p14="http://schemas.microsoft.com/office/powerpoint/2010/main" val="33020299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reaker med billede II">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6572" y="0"/>
            <a:ext cx="4572000" cy="6858000"/>
          </a:xfrm>
          <a:prstGeom prst="rect">
            <a:avLst/>
          </a:prstGeom>
        </p:spPr>
      </p:pic>
      <p:sp>
        <p:nvSpPr>
          <p:cNvPr id="2" name="Title 1"/>
          <p:cNvSpPr>
            <a:spLocks noGrp="1"/>
          </p:cNvSpPr>
          <p:nvPr>
            <p:ph type="ctrTitle"/>
          </p:nvPr>
        </p:nvSpPr>
        <p:spPr>
          <a:xfrm>
            <a:off x="4814648" y="931884"/>
            <a:ext cx="3356100" cy="4953523"/>
          </a:xfrm>
        </p:spPr>
        <p:txBody>
          <a:bodyPr anchor="ctr" anchorCtr="0"/>
          <a:lstStyle>
            <a:lvl1pPr algn="l">
              <a:lnSpc>
                <a:spcPct val="99000"/>
              </a:lnSpc>
              <a:defRPr sz="6400">
                <a:solidFill>
                  <a:schemeClr val="tx1"/>
                </a:solidFill>
              </a:defRPr>
            </a:lvl1pPr>
          </a:lstStyle>
          <a:p>
            <a:r>
              <a:rPr lang="da-DK"/>
              <a:t>Klik for at redigere i master</a:t>
            </a:r>
            <a:endParaRPr lang=""/>
          </a:p>
        </p:txBody>
      </p:sp>
      <p:sp>
        <p:nvSpPr>
          <p:cNvPr id="17" name="Picture Placeholder 3"/>
          <p:cNvSpPr>
            <a:spLocks noGrp="1"/>
          </p:cNvSpPr>
          <p:nvPr>
            <p:ph type="pic" idx="13" hasCustomPrompt="1"/>
          </p:nvPr>
        </p:nvSpPr>
        <p:spPr>
          <a:xfrm>
            <a:off x="0" y="0"/>
            <a:ext cx="4576500" cy="6858000"/>
          </a:xfrm>
          <a:solidFill>
            <a:schemeClr val="bg1">
              <a:lumMod val="95000"/>
            </a:schemeClr>
          </a:solidFill>
        </p:spPr>
        <p:txBody>
          <a:bodyPr tIns="900000" anchor="ctr" anchorCtr="0"/>
          <a:lstStyle>
            <a:lvl1pPr marL="0" indent="0" algn="ctr">
              <a:lnSpc>
                <a:spcPct val="100000"/>
              </a:lnSpc>
              <a:spcAft>
                <a:spcPts val="0"/>
              </a:spcAft>
              <a:buNone/>
              <a:defRPr sz="16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 dirty="0"/>
              <a:t>Klik på denne pladsholder og indsæt billede</a:t>
            </a:r>
            <a:r>
              <a:rPr lang="da-DK" dirty="0"/>
              <a:t/>
            </a:r>
            <a:br>
              <a:rPr lang="da-DK" dirty="0"/>
            </a:br>
            <a:r>
              <a:rPr lang="" dirty="0"/>
              <a:t>via Skyfish ikonet</a:t>
            </a:r>
            <a:endParaRPr lang=""/>
          </a:p>
        </p:txBody>
      </p:sp>
      <p:pic>
        <p:nvPicPr>
          <p:cNvPr id="16"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5944" y="5885386"/>
            <a:ext cx="486000" cy="648000"/>
          </a:xfrm>
          <a:prstGeom prst="rect">
            <a:avLst/>
          </a:prstGeom>
        </p:spPr>
      </p:pic>
      <p:pic>
        <p:nvPicPr>
          <p:cNvPr id="1265830472" name="Logo_payoff_black_1"/>
          <p:cNvPicPr>
            <a:picLocks noChangeAspect="1"/>
          </p:cNvPicPr>
          <p:nvPr/>
        </p:nvPicPr>
        <p:blipFill>
          <a:blip r:embed="rId4"/>
          <a:stretch>
            <a:fillRect/>
          </a:stretch>
        </p:blipFill>
        <p:spPr>
          <a:xfrm>
            <a:off x="7314300" y="6390000"/>
            <a:ext cx="1109700" cy="198000"/>
          </a:xfrm>
          <a:prstGeom prst="rect">
            <a:avLst/>
          </a:prstGeom>
        </p:spPr>
      </p:pic>
      <p:sp>
        <p:nvSpPr>
          <p:cNvPr id="4" name="Date_DateCustomA" hidden="1"/>
          <p:cNvSpPr>
            <a:spLocks noGrp="1"/>
          </p:cNvSpPr>
          <p:nvPr>
            <p:ph type="dt" sz="half" idx="10"/>
          </p:nvPr>
        </p:nvSpPr>
        <p:spPr/>
        <p:txBody>
          <a:bodyPr/>
          <a:lstStyle/>
          <a:p>
            <a:endParaRPr lang="" dirty="0"/>
          </a:p>
        </p:txBody>
      </p:sp>
      <p:sp>
        <p:nvSpPr>
          <p:cNvPr id="5" name="FLD_PresentationTitle" hidden="1"/>
          <p:cNvSpPr>
            <a:spLocks noGrp="1"/>
          </p:cNvSpPr>
          <p:nvPr>
            <p:ph type="ftr" sz="quarter" idx="11"/>
          </p:nvPr>
        </p:nvSpPr>
        <p:spPr/>
        <p:txBody>
          <a:bodyPr/>
          <a:lstStyle/>
          <a:p>
            <a:endParaRPr lang="" dirty="0"/>
          </a:p>
        </p:txBody>
      </p:sp>
      <p:sp>
        <p:nvSpPr>
          <p:cNvPr id="6" name="Slide Number Placeholder 5" hidden="1"/>
          <p:cNvSpPr>
            <a:spLocks noGrp="1"/>
          </p:cNvSpPr>
          <p:nvPr>
            <p:ph type="sldNum" sz="quarter" idx="12"/>
          </p:nvPr>
        </p:nvSpPr>
        <p:spPr>
          <a:xfrm>
            <a:off x="0" y="6948000"/>
            <a:ext cx="0" cy="0"/>
          </a:xfrm>
          <a:noFill/>
        </p:spPr>
        <p:txBody>
          <a:bodyPr/>
          <a:lstStyle>
            <a:lvl1pPr>
              <a:defRPr sz="100">
                <a:noFill/>
              </a:defRPr>
            </a:lvl1pPr>
          </a:lstStyle>
          <a:p>
            <a:fld id="{24C8C45C-947F-4981-8B3F-4F32E973C901}" type="slidenum">
              <a:rPr lang="" smtClean="0"/>
              <a:pPr/>
              <a:t>‹nr.›</a:t>
            </a:fld>
            <a:endParaRPr lang="" dirty="0"/>
          </a:p>
        </p:txBody>
      </p:sp>
      <p:sp>
        <p:nvSpPr>
          <p:cNvPr id="19" name="Text Box 3"/>
          <p:cNvSpPr txBox="1">
            <a:spLocks noChangeArrowheads="1"/>
          </p:cNvSpPr>
          <p:nvPr userDrawn="1"/>
        </p:nvSpPr>
        <p:spPr bwMode="auto">
          <a:xfrm>
            <a:off x="-1" y="-786732"/>
            <a:ext cx="3262746"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1200"/>
              </a:spcBef>
              <a:defRPr/>
            </a:pPr>
            <a:r>
              <a:rPr lang="" sz="900" b="1" noProof="1">
                <a:solidFill>
                  <a:prstClr val="black"/>
                </a:solidFill>
                <a:latin typeface="Arial" panose="020B0604020202020204" pitchFamily="34" charset="0"/>
                <a:cs typeface="Arial" panose="020B0604020202020204" pitchFamily="34" charset="0"/>
              </a:rPr>
              <a:t>Beskær billede</a:t>
            </a:r>
            <a:endParaRPr lang="">
              <a:solidFill>
                <a:prstClr val="black"/>
              </a:solidFill>
            </a:endParaRPr>
          </a:p>
          <a:p>
            <a:pPr eaLnBrk="1" hangingPunct="1">
              <a:defRPr/>
            </a:pPr>
            <a:r>
              <a:rPr lang="" altLang="da-DK" sz="900" b="1" noProof="1">
                <a:solidFill>
                  <a:prstClr val="black"/>
                </a:solidFill>
                <a:latin typeface="Arial" panose="020B0604020202020204" pitchFamily="34" charset="0"/>
                <a:cs typeface="Arial" panose="020B0604020202020204" pitchFamily="34" charset="0"/>
              </a:rPr>
              <a:t>1. </a:t>
            </a:r>
            <a:r>
              <a:rPr lang="" altLang="da-DK" sz="900" noProof="1">
                <a:solidFill>
                  <a:prstClr val="black"/>
                </a:solidFill>
                <a:latin typeface="Arial" panose="020B0604020202020204" pitchFamily="34" charset="0"/>
                <a:cs typeface="Arial" panose="020B0604020202020204" pitchFamily="34" charset="0"/>
              </a:rPr>
              <a:t>Klik </a:t>
            </a:r>
            <a:r>
              <a:rPr lang="" altLang="da-DK" sz="900" b="1" noProof="1">
                <a:solidFill>
                  <a:prstClr val="black"/>
                </a:solidFill>
                <a:latin typeface="Arial" panose="020B0604020202020204" pitchFamily="34" charset="0"/>
                <a:cs typeface="Arial" panose="020B0604020202020204" pitchFamily="34" charset="0"/>
              </a:rPr>
              <a:t>Beskær</a:t>
            </a:r>
            <a:r>
              <a:rPr lang="" altLang="da-DK" sz="900" noProof="1">
                <a:solidFill>
                  <a:prstClr val="black"/>
                </a:solidFill>
                <a:latin typeface="Arial" panose="020B0604020202020204" pitchFamily="34" charset="0"/>
                <a:cs typeface="Arial" panose="020B0604020202020204" pitchFamily="34" charset="0"/>
              </a:rPr>
              <a:t> for at ændre billedets fokus/størrelse</a:t>
            </a:r>
            <a:r>
              <a:rPr lang="da-DK" altLang="da-DK" sz="900" noProof="1">
                <a:solidFill>
                  <a:prstClr val="black"/>
                </a:solidFill>
                <a:latin typeface="Arial" panose="020B0604020202020204" pitchFamily="34" charset="0"/>
                <a:cs typeface="Arial" panose="020B0604020202020204" pitchFamily="34" charset="0"/>
              </a:rPr>
              <a:t/>
            </a:r>
            <a:br>
              <a:rPr lang="da-DK" altLang="da-DK" sz="900" noProof="1">
                <a:solidFill>
                  <a:prstClr val="black"/>
                </a:solidFill>
                <a:latin typeface="Arial" panose="020B0604020202020204" pitchFamily="34" charset="0"/>
                <a:cs typeface="Arial" panose="020B0604020202020204" pitchFamily="34" charset="0"/>
              </a:rPr>
            </a:br>
            <a:endParaRPr lang="" altLang="da-DK" sz="900" noProof="1">
              <a:solidFill>
                <a:prstClr val="black"/>
              </a:solidFill>
              <a:latin typeface="Arial" panose="020B0604020202020204" pitchFamily="34" charset="0"/>
              <a:cs typeface="Arial" panose="020B0604020202020204" pitchFamily="34" charset="0"/>
            </a:endParaRPr>
          </a:p>
          <a:p>
            <a:pPr eaLnBrk="1" hangingPunct="1">
              <a:defRPr/>
            </a:pPr>
            <a:r>
              <a:rPr lang="" altLang="da-DK" sz="900" b="1" noProof="1">
                <a:solidFill>
                  <a:prstClr val="black"/>
                </a:solidFill>
                <a:latin typeface="Arial" panose="020B0604020202020204" pitchFamily="34" charset="0"/>
                <a:cs typeface="Arial" panose="020B0604020202020204" pitchFamily="34" charset="0"/>
              </a:rPr>
              <a:t>2. </a:t>
            </a:r>
            <a:r>
              <a:rPr lang="" altLang="da-DK" sz="900" noProof="1">
                <a:solidFill>
                  <a:prstClr val="black"/>
                </a:solidFill>
                <a:latin typeface="Arial" panose="020B0604020202020204" pitchFamily="34" charset="0"/>
                <a:cs typeface="Arial" panose="020B0604020202020204" pitchFamily="34" charset="0"/>
              </a:rPr>
              <a:t>Ønsker du at skalere billedet, så hold </a:t>
            </a:r>
            <a:r>
              <a:rPr lang="" altLang="da-DK" sz="900" b="1" noProof="1">
                <a:solidFill>
                  <a:prstClr val="black"/>
                </a:solidFill>
                <a:latin typeface="Arial" panose="020B0604020202020204" pitchFamily="34" charset="0"/>
                <a:cs typeface="Arial" panose="020B0604020202020204" pitchFamily="34" charset="0"/>
              </a:rPr>
              <a:t>SHIFT</a:t>
            </a:r>
            <a:r>
              <a:rPr lang="" altLang="da-DK" sz="900" noProof="1">
                <a:solidFill>
                  <a:prstClr val="black"/>
                </a:solidFill>
                <a:latin typeface="Arial" panose="020B0604020202020204" pitchFamily="34" charset="0"/>
                <a:cs typeface="Arial" panose="020B0604020202020204" pitchFamily="34" charset="0"/>
              </a:rPr>
              <a:t>-knappen </a:t>
            </a:r>
            <a:r>
              <a:rPr lang="da-DK" altLang="da-DK" sz="900" noProof="1">
                <a:solidFill>
                  <a:prstClr val="black"/>
                </a:solidFill>
                <a:latin typeface="Arial" panose="020B0604020202020204" pitchFamily="34" charset="0"/>
                <a:cs typeface="Arial" panose="020B0604020202020204" pitchFamily="34" charset="0"/>
              </a:rPr>
              <a:t/>
            </a:r>
            <a:br>
              <a:rPr lang="da-DK" altLang="da-DK" sz="900" noProof="1">
                <a:solidFill>
                  <a:prstClr val="black"/>
                </a:solidFill>
                <a:latin typeface="Arial" panose="020B0604020202020204" pitchFamily="34" charset="0"/>
                <a:cs typeface="Arial" panose="020B0604020202020204" pitchFamily="34" charset="0"/>
              </a:rPr>
            </a:br>
            <a:r>
              <a:rPr lang="" altLang="da-DK" sz="900" noProof="1">
                <a:solidFill>
                  <a:prstClr val="black"/>
                </a:solidFill>
                <a:latin typeface="Arial" panose="020B0604020202020204" pitchFamily="34" charset="0"/>
                <a:cs typeface="Arial" panose="020B0604020202020204" pitchFamily="34" charset="0"/>
              </a:rPr>
              <a:t>nede, mens du trækker i billedets hjørner</a:t>
            </a:r>
            <a:endParaRPr lang="">
              <a:solidFill>
                <a:prstClr val="black"/>
              </a:solidFill>
            </a:endParaRPr>
          </a:p>
        </p:txBody>
      </p:sp>
      <p:pic>
        <p:nvPicPr>
          <p:cNvPr id="20" name="6 Beskær"/>
          <p:cNvPicPr>
            <a:picLocks noChangeAspect="1"/>
          </p:cNvPicPr>
          <p:nvPr userDrawn="1"/>
        </p:nvPicPr>
        <p:blipFill>
          <a:blip r:embed="rId5"/>
          <a:stretch>
            <a:fillRect/>
          </a:stretch>
        </p:blipFill>
        <p:spPr>
          <a:xfrm>
            <a:off x="2354715" y="-792025"/>
            <a:ext cx="253050" cy="321707"/>
          </a:xfrm>
          <a:prstGeom prst="rect">
            <a:avLst/>
          </a:prstGeom>
        </p:spPr>
      </p:pic>
      <p:pic>
        <p:nvPicPr>
          <p:cNvPr id="21" name="7 Skalér billede"/>
          <p:cNvPicPr>
            <a:picLocks noChangeAspect="1"/>
          </p:cNvPicPr>
          <p:nvPr userDrawn="1"/>
        </p:nvPicPr>
        <p:blipFill>
          <a:blip r:embed="rId6"/>
          <a:stretch>
            <a:fillRect/>
          </a:stretch>
        </p:blipFill>
        <p:spPr>
          <a:xfrm>
            <a:off x="2338004" y="-459518"/>
            <a:ext cx="269771" cy="335309"/>
          </a:xfrm>
          <a:prstGeom prst="rect">
            <a:avLst/>
          </a:prstGeom>
        </p:spPr>
      </p:pic>
    </p:spTree>
    <p:extLst>
      <p:ext uri="{BB962C8B-B14F-4D97-AF65-F5344CB8AC3E}">
        <p14:creationId xmlns:p14="http://schemas.microsoft.com/office/powerpoint/2010/main" val="38437519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itat fra andre end medlemmer">
    <p:spTree>
      <p:nvGrpSpPr>
        <p:cNvPr id="1" name=""/>
        <p:cNvGrpSpPr/>
        <p:nvPr/>
      </p:nvGrpSpPr>
      <p:grpSpPr>
        <a:xfrm>
          <a:off x="0" y="0"/>
          <a:ext cx="0" cy="0"/>
          <a:chOff x="0" y="0"/>
          <a:chExt cx="0" cy="0"/>
        </a:xfrm>
      </p:grpSpPr>
      <p:pic>
        <p:nvPicPr>
          <p:cNvPr id="22"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7600" cy="6858000"/>
          </a:xfrm>
          <a:prstGeom prst="rect">
            <a:avLst/>
          </a:prstGeom>
        </p:spPr>
      </p:pic>
      <p:sp>
        <p:nvSpPr>
          <p:cNvPr id="17" name="Picture Placeholder 3"/>
          <p:cNvSpPr>
            <a:spLocks noGrp="1"/>
          </p:cNvSpPr>
          <p:nvPr>
            <p:ph type="pic" idx="13" hasCustomPrompt="1"/>
          </p:nvPr>
        </p:nvSpPr>
        <p:spPr>
          <a:xfrm>
            <a:off x="485775" y="1623107"/>
            <a:ext cx="1890000" cy="2520000"/>
          </a:xfrm>
          <a:solidFill>
            <a:schemeClr val="bg1">
              <a:lumMod val="95000"/>
            </a:schemeClr>
          </a:solidFill>
        </p:spPr>
        <p:txBody>
          <a:bodyPr tIns="1080000" anchor="ctr" anchorCtr="0"/>
          <a:lstStyle>
            <a:lvl1pPr marL="0" indent="0" algn="ctr">
              <a:lnSpc>
                <a:spcPct val="100000"/>
              </a:lnSpc>
              <a:spcAft>
                <a:spcPts val="0"/>
              </a:spcAft>
              <a:buNone/>
              <a:defRPr sz="16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 dirty="0"/>
              <a:t>Klik på denne pladsholder og indsæt billede</a:t>
            </a:r>
            <a:r>
              <a:rPr lang="da-DK" dirty="0"/>
              <a:t/>
            </a:r>
            <a:br>
              <a:rPr lang="da-DK" dirty="0"/>
            </a:br>
            <a:r>
              <a:rPr lang="" dirty="0"/>
              <a:t>via Skyfish ikonet</a:t>
            </a:r>
            <a:endParaRPr lang=""/>
          </a:p>
        </p:txBody>
      </p:sp>
      <p:pic>
        <p:nvPicPr>
          <p:cNvPr id="62602991" name="Logo_payoff"/>
          <p:cNvPicPr>
            <a:picLocks noChangeAspect="1"/>
          </p:cNvPicPr>
          <p:nvPr/>
        </p:nvPicPr>
        <p:blipFill>
          <a:blip r:embed="rId3"/>
          <a:stretch>
            <a:fillRect/>
          </a:stretch>
        </p:blipFill>
        <p:spPr>
          <a:xfrm>
            <a:off x="7314300" y="6390000"/>
            <a:ext cx="1109700" cy="198000"/>
          </a:xfrm>
          <a:prstGeom prst="rect">
            <a:avLst/>
          </a:prstGeom>
        </p:spPr>
      </p:pic>
      <p:pic>
        <p:nvPicPr>
          <p:cNvPr id="16" name="Logo"/>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15944" y="5885386"/>
            <a:ext cx="486000" cy="648000"/>
          </a:xfrm>
          <a:prstGeom prst="rect">
            <a:avLst/>
          </a:prstGeom>
        </p:spPr>
      </p:pic>
      <p:sp>
        <p:nvSpPr>
          <p:cNvPr id="4" name="Date_DateCustomA" hidden="1"/>
          <p:cNvSpPr>
            <a:spLocks noGrp="1"/>
          </p:cNvSpPr>
          <p:nvPr>
            <p:ph type="dt" sz="half" idx="10"/>
          </p:nvPr>
        </p:nvSpPr>
        <p:spPr/>
        <p:txBody>
          <a:bodyPr/>
          <a:lstStyle/>
          <a:p>
            <a:endParaRPr lang="" dirty="0"/>
          </a:p>
        </p:txBody>
      </p:sp>
      <p:sp>
        <p:nvSpPr>
          <p:cNvPr id="5" name="FLD_PresentationTitle" hidden="1"/>
          <p:cNvSpPr>
            <a:spLocks noGrp="1"/>
          </p:cNvSpPr>
          <p:nvPr>
            <p:ph type="ftr" sz="quarter" idx="11"/>
          </p:nvPr>
        </p:nvSpPr>
        <p:spPr/>
        <p:txBody>
          <a:bodyPr/>
          <a:lstStyle/>
          <a:p>
            <a:endParaRPr lang="" dirty="0"/>
          </a:p>
        </p:txBody>
      </p:sp>
      <p:sp>
        <p:nvSpPr>
          <p:cNvPr id="6" name="Slide Number Placeholder 5" hidden="1"/>
          <p:cNvSpPr>
            <a:spLocks noGrp="1"/>
          </p:cNvSpPr>
          <p:nvPr>
            <p:ph type="sldNum" sz="quarter" idx="12"/>
          </p:nvPr>
        </p:nvSpPr>
        <p:spPr>
          <a:xfrm>
            <a:off x="0" y="6948000"/>
            <a:ext cx="0" cy="0"/>
          </a:xfrm>
          <a:noFill/>
        </p:spPr>
        <p:txBody>
          <a:bodyPr/>
          <a:lstStyle>
            <a:lvl1pPr>
              <a:defRPr sz="100">
                <a:noFill/>
              </a:defRPr>
            </a:lvl1pPr>
          </a:lstStyle>
          <a:p>
            <a:fld id="{24C8C45C-947F-4981-8B3F-4F32E973C901}" type="slidenum">
              <a:rPr lang="" smtClean="0"/>
              <a:pPr/>
              <a:t>‹nr.›</a:t>
            </a:fld>
            <a:endParaRPr lang="" dirty="0"/>
          </a:p>
        </p:txBody>
      </p:sp>
      <p:sp>
        <p:nvSpPr>
          <p:cNvPr id="19" name="Text Placeholder 8"/>
          <p:cNvSpPr>
            <a:spLocks noGrp="1"/>
          </p:cNvSpPr>
          <p:nvPr>
            <p:ph type="body" sz="quarter" idx="14" hasCustomPrompt="1"/>
          </p:nvPr>
        </p:nvSpPr>
        <p:spPr>
          <a:xfrm>
            <a:off x="2773303" y="1455395"/>
            <a:ext cx="5396766" cy="2866394"/>
          </a:xfrm>
        </p:spPr>
        <p:txBody>
          <a:bodyPr anchor="ctr" anchorCtr="0"/>
          <a:lstStyle>
            <a:lvl1pPr marL="0" indent="0">
              <a:lnSpc>
                <a:spcPct val="101000"/>
              </a:lnSpc>
              <a:spcAft>
                <a:spcPts val="1200"/>
              </a:spcAft>
              <a:buFont typeface="Arial" panose="020B0604020202020204" pitchFamily="34" charset="0"/>
              <a:buChar char="​"/>
              <a:tabLst>
                <a:tab pos="720000" algn="l"/>
              </a:tabLst>
              <a:defRPr sz="3600" baseline="0">
                <a:solidFill>
                  <a:schemeClr val="bg1"/>
                </a:solidFill>
              </a:defRPr>
            </a:lvl1pPr>
            <a:lvl2pPr marL="0" indent="0">
              <a:lnSpc>
                <a:spcPct val="101000"/>
              </a:lnSpc>
              <a:spcBef>
                <a:spcPts val="600"/>
              </a:spcBef>
              <a:spcAft>
                <a:spcPts val="0"/>
              </a:spcAft>
              <a:buFont typeface="Arial" panose="020B0604020202020204" pitchFamily="34" charset="0"/>
              <a:buChar char="​"/>
              <a:defRPr sz="2000" i="1">
                <a:solidFill>
                  <a:schemeClr val="bg1"/>
                </a:solidFill>
              </a:defRPr>
            </a:lvl2pPr>
            <a:lvl3pPr marL="0" indent="0">
              <a:lnSpc>
                <a:spcPct val="109000"/>
              </a:lnSpc>
              <a:buFont typeface="Arial" panose="020B0604020202020204" pitchFamily="34" charset="0"/>
              <a:buChar char="​"/>
              <a:defRPr lang="da-DK" sz="1600" i="1" kern="1200" dirty="0">
                <a:solidFill>
                  <a:schemeClr val="bg1"/>
                </a:solidFill>
                <a:latin typeface="Cambria" panose="02040503050406030204" pitchFamily="18" charset="0"/>
                <a:ea typeface="+mn-ea"/>
                <a:cs typeface="+mn-cs"/>
              </a:defRPr>
            </a:lvl3pPr>
            <a:lvl4pPr marL="0" indent="0">
              <a:lnSpc>
                <a:spcPct val="109000"/>
              </a:lnSpc>
              <a:spcBef>
                <a:spcPts val="0"/>
              </a:spcBef>
              <a:buFont typeface="Arial" panose="020B0604020202020204" pitchFamily="34" charset="0"/>
              <a:buChar char="​"/>
              <a:defRPr lang="da-DK" sz="1600" i="1" kern="1200" dirty="0">
                <a:solidFill>
                  <a:schemeClr val="bg1"/>
                </a:solidFill>
                <a:latin typeface="Cambria" panose="02040503050406030204" pitchFamily="18" charset="0"/>
                <a:ea typeface="+mn-ea"/>
                <a:cs typeface="+mn-cs"/>
              </a:defRPr>
            </a:lvl4pPr>
            <a:lvl5pPr marL="0" indent="0">
              <a:lnSpc>
                <a:spcPct val="109000"/>
              </a:lnSpc>
              <a:spcBef>
                <a:spcPts val="0"/>
              </a:spcBef>
              <a:buFont typeface="Arial" panose="020B0604020202020204" pitchFamily="34" charset="0"/>
              <a:buChar char="​"/>
              <a:defRPr lang="da-DK" sz="1600" i="1" kern="1200" dirty="0">
                <a:solidFill>
                  <a:schemeClr val="bg1"/>
                </a:solidFill>
                <a:latin typeface="Cambria" panose="02040503050406030204" pitchFamily="18" charset="0"/>
                <a:ea typeface="+mn-ea"/>
                <a:cs typeface="+mn-cs"/>
              </a:defRPr>
            </a:lvl5pPr>
          </a:lstStyle>
          <a:p>
            <a:pPr lvl="0"/>
            <a:r>
              <a:rPr lang="" dirty="0"/>
              <a:t>Klik og indsæt titel – </a:t>
            </a:r>
            <a:r>
              <a:rPr lang="" dirty="0" err="1"/>
              <a:t>Enter</a:t>
            </a:r>
            <a:r>
              <a:rPr lang="" dirty="0"/>
              <a:t> og TAB for kursiv tekst</a:t>
            </a:r>
            <a:endParaRPr lang=""/>
          </a:p>
          <a:p>
            <a:pPr lvl="1"/>
            <a:r>
              <a:rPr lang="" dirty="0"/>
              <a:t>Second </a:t>
            </a:r>
            <a:r>
              <a:rPr lang="" dirty="0" err="1"/>
              <a:t>level</a:t>
            </a:r>
            <a:endParaRPr lang="" dirty="0"/>
          </a:p>
          <a:p>
            <a:pPr lvl="2"/>
            <a:r>
              <a:rPr lang="" dirty="0"/>
              <a:t>Third </a:t>
            </a:r>
            <a:r>
              <a:rPr lang="" dirty="0" err="1"/>
              <a:t>level</a:t>
            </a:r>
            <a:endParaRPr lang="" dirty="0"/>
          </a:p>
          <a:p>
            <a:pPr lvl="3"/>
            <a:r>
              <a:rPr lang="" dirty="0" err="1"/>
              <a:t>Fourth</a:t>
            </a:r>
            <a:r>
              <a:rPr lang="" dirty="0"/>
              <a:t> </a:t>
            </a:r>
            <a:r>
              <a:rPr lang="" dirty="0" err="1"/>
              <a:t>level</a:t>
            </a:r>
            <a:endParaRPr lang="" dirty="0"/>
          </a:p>
          <a:p>
            <a:pPr lvl="4"/>
            <a:r>
              <a:rPr lang="" dirty="0"/>
              <a:t>Fifth </a:t>
            </a:r>
            <a:r>
              <a:rPr lang="" dirty="0" err="1"/>
              <a:t>level</a:t>
            </a:r>
            <a:endParaRPr lang="" dirty="0"/>
          </a:p>
        </p:txBody>
      </p:sp>
      <p:sp>
        <p:nvSpPr>
          <p:cNvPr id="23" name="Text Box 2"/>
          <p:cNvSpPr txBox="1">
            <a:spLocks noChangeArrowheads="1"/>
          </p:cNvSpPr>
          <p:nvPr userDrawn="1"/>
        </p:nvSpPr>
        <p:spPr bwMode="auto">
          <a:xfrm>
            <a:off x="4706551" y="-1062717"/>
            <a:ext cx="308610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 sz="900" b="1" noProof="1">
                <a:solidFill>
                  <a:prstClr val="black"/>
                </a:solidFill>
                <a:latin typeface="Arial" panose="020B0604020202020204" pitchFamily="34" charset="0"/>
                <a:cs typeface="Arial" panose="020B0604020202020204" pitchFamily="34" charset="0"/>
              </a:rPr>
              <a:t>Brug tekst typografier</a:t>
            </a:r>
          </a:p>
          <a:p>
            <a:pPr eaLnBrk="1" hangingPunct="1">
              <a:defRPr/>
            </a:pPr>
            <a:r>
              <a:rPr lang="" altLang="da-DK" sz="900" noProof="1">
                <a:solidFill>
                  <a:prstClr val="black"/>
                </a:solidFill>
                <a:latin typeface="Arial" panose="020B0604020202020204" pitchFamily="34" charset="0"/>
                <a:cs typeface="Arial" panose="020B0604020202020204" pitchFamily="34" charset="0"/>
              </a:rPr>
              <a:t>Brug</a:t>
            </a:r>
            <a:r>
              <a:rPr lang="" altLang="da-DK" sz="900" b="1" noProof="1">
                <a:solidFill>
                  <a:prstClr val="black"/>
                </a:solidFill>
                <a:latin typeface="Arial" panose="020B0604020202020204" pitchFamily="34" charset="0"/>
                <a:cs typeface="Arial" panose="020B0604020202020204" pitchFamily="34" charset="0"/>
              </a:rPr>
              <a:t> TAB </a:t>
            </a:r>
            <a:r>
              <a:rPr lang="" altLang="da-DK" sz="900" noProof="1">
                <a:solidFill>
                  <a:prstClr val="black"/>
                </a:solidFill>
                <a:latin typeface="Arial" panose="020B0604020202020204" pitchFamily="34" charset="0"/>
                <a:cs typeface="Arial" panose="020B0604020202020204" pitchFamily="34" charset="0"/>
              </a:rPr>
              <a:t>på tastaturet for at gå frem i tekst-niveauer. </a:t>
            </a:r>
            <a:r>
              <a:rPr lang="da-DK" altLang="da-DK" sz="900" noProof="1">
                <a:solidFill>
                  <a:prstClr val="black"/>
                </a:solidFill>
                <a:latin typeface="Arial" panose="020B0604020202020204" pitchFamily="34" charset="0"/>
                <a:cs typeface="Arial" panose="020B0604020202020204" pitchFamily="34" charset="0"/>
              </a:rPr>
              <a:t/>
            </a:r>
            <a:br>
              <a:rPr lang="da-DK" altLang="da-DK" sz="900" noProof="1">
                <a:solidFill>
                  <a:prstClr val="black"/>
                </a:solidFill>
                <a:latin typeface="Arial" panose="020B0604020202020204" pitchFamily="34" charset="0"/>
                <a:cs typeface="Arial" panose="020B0604020202020204" pitchFamily="34" charset="0"/>
              </a:rPr>
            </a:br>
            <a:endParaRPr lang="" altLang="da-DK" sz="900" noProof="1">
              <a:solidFill>
                <a:prstClr val="black"/>
              </a:solidFill>
              <a:latin typeface="Arial" panose="020B0604020202020204" pitchFamily="34" charset="0"/>
              <a:cs typeface="Arial" panose="020B0604020202020204" pitchFamily="34" charset="0"/>
            </a:endParaRPr>
          </a:p>
          <a:p>
            <a:pPr eaLnBrk="1" hangingPunct="1">
              <a:defRPr/>
            </a:pPr>
            <a:r>
              <a:rPr lang="" altLang="da-DK" sz="900" noProof="1">
                <a:solidFill>
                  <a:prstClr val="black"/>
                </a:solidFill>
                <a:latin typeface="Arial" panose="020B0604020202020204" pitchFamily="34" charset="0"/>
                <a:cs typeface="Arial" panose="020B0604020202020204" pitchFamily="34" charset="0"/>
              </a:rPr>
              <a:t>Klik </a:t>
            </a:r>
            <a:r>
              <a:rPr lang="" altLang="da-DK" sz="900" b="1" noProof="1">
                <a:solidFill>
                  <a:prstClr val="black"/>
                </a:solidFill>
                <a:latin typeface="Arial" panose="020B0604020202020204" pitchFamily="34" charset="0"/>
                <a:cs typeface="Arial" panose="020B0604020202020204" pitchFamily="34" charset="0"/>
              </a:rPr>
              <a:t>ENTER</a:t>
            </a:r>
            <a:r>
              <a:rPr lang="" altLang="da-DK" sz="900" noProof="1">
                <a:solidFill>
                  <a:prstClr val="black"/>
                </a:solidFill>
                <a:latin typeface="Arial" panose="020B0604020202020204" pitchFamily="34" charset="0"/>
                <a:cs typeface="Arial" panose="020B0604020202020204" pitchFamily="34" charset="0"/>
              </a:rPr>
              <a:t>, derefter </a:t>
            </a:r>
            <a:r>
              <a:rPr lang="" altLang="da-DK" sz="900" b="1" noProof="1">
                <a:solidFill>
                  <a:prstClr val="black"/>
                </a:solidFill>
                <a:latin typeface="Arial" panose="020B0604020202020204" pitchFamily="34" charset="0"/>
                <a:cs typeface="Arial" panose="020B0604020202020204" pitchFamily="34" charset="0"/>
              </a:rPr>
              <a:t>TAB</a:t>
            </a:r>
            <a:r>
              <a:rPr lang="" altLang="da-DK" sz="900" noProof="1">
                <a:solidFill>
                  <a:prstClr val="black"/>
                </a:solidFill>
                <a:latin typeface="Arial" panose="020B0604020202020204" pitchFamily="34" charset="0"/>
                <a:cs typeface="Arial" panose="020B0604020202020204" pitchFamily="34" charset="0"/>
              </a:rPr>
              <a:t> for at skifte fra et niveau til det næste</a:t>
            </a:r>
            <a:endParaRPr lang="">
              <a:solidFill>
                <a:prstClr val="black"/>
              </a:solidFill>
            </a:endParaRPr>
          </a:p>
          <a:p>
            <a:pPr eaLnBrk="1" hangingPunct="1">
              <a:defRPr/>
            </a:pPr>
            <a:r>
              <a:rPr lang="" altLang="da-DK" sz="900" noProof="1">
                <a:solidFill>
                  <a:prstClr val="black"/>
                </a:solidFill>
                <a:latin typeface="Arial" panose="020B0604020202020204" pitchFamily="34" charset="0"/>
                <a:cs typeface="Arial" panose="020B0604020202020204" pitchFamily="34" charset="0"/>
              </a:rPr>
              <a:t>For at gå tilbage i tekst-niveauer, brug </a:t>
            </a:r>
            <a:r>
              <a:rPr lang="" altLang="da-DK" sz="900" b="1" noProof="1">
                <a:solidFill>
                  <a:prstClr val="black"/>
                </a:solidFill>
                <a:latin typeface="Arial" panose="020B0604020202020204" pitchFamily="34" charset="0"/>
                <a:cs typeface="Arial" panose="020B0604020202020204" pitchFamily="34" charset="0"/>
              </a:rPr>
              <a:t>SHIFT+TAB</a:t>
            </a:r>
            <a:endParaRPr lang="">
              <a:solidFill>
                <a:prstClr val="black"/>
              </a:solidFill>
            </a:endParaRPr>
          </a:p>
          <a:p>
            <a:pPr eaLnBrk="1" hangingPunct="1">
              <a:defRPr/>
            </a:pPr>
            <a:endParaRPr lang="" altLang="da-DK" sz="900" noProof="1">
              <a:solidFill>
                <a:prstClr val="black"/>
              </a:solidFill>
              <a:latin typeface="Arial" panose="020B0604020202020204" pitchFamily="34" charset="0"/>
              <a:cs typeface="Arial" panose="020B0604020202020204" pitchFamily="34" charset="0"/>
            </a:endParaRPr>
          </a:p>
          <a:p>
            <a:pPr eaLnBrk="1" hangingPunct="1">
              <a:defRPr/>
            </a:pPr>
            <a:r>
              <a:rPr lang="" altLang="da-DK" sz="900" noProof="1">
                <a:solidFill>
                  <a:prstClr val="black"/>
                </a:solidFill>
                <a:latin typeface="Arial" panose="020B0604020202020204" pitchFamily="34" charset="0"/>
                <a:cs typeface="Arial" panose="020B0604020202020204" pitchFamily="34" charset="0"/>
              </a:rPr>
              <a:t>Alternativt kan </a:t>
            </a:r>
            <a:r>
              <a:rPr lang="" altLang="da-DK" sz="900" b="1" noProof="1">
                <a:solidFill>
                  <a:prstClr val="black"/>
                </a:solidFill>
                <a:latin typeface="Arial" panose="020B0604020202020204" pitchFamily="34" charset="0"/>
                <a:cs typeface="Arial" panose="020B0604020202020204" pitchFamily="34" charset="0"/>
              </a:rPr>
              <a:t>Forøg</a:t>
            </a:r>
            <a:r>
              <a:rPr lang="" altLang="da-DK" sz="900" noProof="1">
                <a:solidFill>
                  <a:prstClr val="black"/>
                </a:solidFill>
                <a:latin typeface="Arial" panose="020B0604020202020204" pitchFamily="34" charset="0"/>
                <a:cs typeface="Arial" panose="020B0604020202020204" pitchFamily="34" charset="0"/>
              </a:rPr>
              <a:t> og </a:t>
            </a:r>
            <a:r>
              <a:rPr lang="" altLang="da-DK" sz="900" b="1" noProof="1">
                <a:solidFill>
                  <a:prstClr val="black"/>
                </a:solidFill>
                <a:latin typeface="Arial" panose="020B0604020202020204" pitchFamily="34" charset="0"/>
                <a:cs typeface="Arial" panose="020B0604020202020204" pitchFamily="34" charset="0"/>
              </a:rPr>
              <a:t>Formindsk </a:t>
            </a:r>
            <a:r>
              <a:rPr lang="" altLang="da-DK" sz="900" noProof="1">
                <a:solidFill>
                  <a:prstClr val="black"/>
                </a:solidFill>
                <a:latin typeface="Arial" panose="020B0604020202020204" pitchFamily="34" charset="0"/>
                <a:cs typeface="Arial" panose="020B0604020202020204" pitchFamily="34" charset="0"/>
              </a:rPr>
              <a:t>listeniveau bruges</a:t>
            </a:r>
            <a:endParaRPr lang="" sz="900" noProof="1">
              <a:solidFill>
                <a:prstClr val="black"/>
              </a:solidFill>
              <a:latin typeface="Arial" panose="020B0604020202020204" pitchFamily="34" charset="0"/>
              <a:cs typeface="Arial" panose="020B0604020202020204" pitchFamily="34" charset="0"/>
            </a:endParaRPr>
          </a:p>
        </p:txBody>
      </p:sp>
      <p:pic>
        <p:nvPicPr>
          <p:cNvPr id="24" name="1 Forøg formindsk"/>
          <p:cNvPicPr>
            <a:picLocks noChangeAspect="1"/>
          </p:cNvPicPr>
          <p:nvPr userDrawn="1"/>
        </p:nvPicPr>
        <p:blipFill>
          <a:blip r:embed="rId5"/>
          <a:stretch>
            <a:fillRect/>
          </a:stretch>
        </p:blipFill>
        <p:spPr>
          <a:xfrm>
            <a:off x="6955200" y="-399342"/>
            <a:ext cx="402941" cy="285228"/>
          </a:xfrm>
          <a:prstGeom prst="rect">
            <a:avLst/>
          </a:prstGeom>
        </p:spPr>
      </p:pic>
      <p:sp>
        <p:nvSpPr>
          <p:cNvPr id="25" name="Text Box 3"/>
          <p:cNvSpPr txBox="1">
            <a:spLocks noChangeArrowheads="1"/>
          </p:cNvSpPr>
          <p:nvPr userDrawn="1"/>
        </p:nvSpPr>
        <p:spPr bwMode="auto">
          <a:xfrm>
            <a:off x="485775" y="-786732"/>
            <a:ext cx="3262746"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1200"/>
              </a:spcBef>
              <a:defRPr/>
            </a:pPr>
            <a:r>
              <a:rPr lang="" sz="900" b="1" noProof="1">
                <a:solidFill>
                  <a:prstClr val="black"/>
                </a:solidFill>
                <a:latin typeface="Arial" panose="020B0604020202020204" pitchFamily="34" charset="0"/>
                <a:cs typeface="Arial" panose="020B0604020202020204" pitchFamily="34" charset="0"/>
              </a:rPr>
              <a:t>Beskær billede</a:t>
            </a:r>
            <a:endParaRPr lang="">
              <a:solidFill>
                <a:prstClr val="black"/>
              </a:solidFill>
            </a:endParaRPr>
          </a:p>
          <a:p>
            <a:pPr eaLnBrk="1" hangingPunct="1">
              <a:defRPr/>
            </a:pPr>
            <a:r>
              <a:rPr lang="" altLang="da-DK" sz="900" b="1" noProof="1">
                <a:solidFill>
                  <a:prstClr val="black"/>
                </a:solidFill>
                <a:latin typeface="Arial" panose="020B0604020202020204" pitchFamily="34" charset="0"/>
                <a:cs typeface="Arial" panose="020B0604020202020204" pitchFamily="34" charset="0"/>
              </a:rPr>
              <a:t>1. </a:t>
            </a:r>
            <a:r>
              <a:rPr lang="" altLang="da-DK" sz="900" noProof="1">
                <a:solidFill>
                  <a:prstClr val="black"/>
                </a:solidFill>
                <a:latin typeface="Arial" panose="020B0604020202020204" pitchFamily="34" charset="0"/>
                <a:cs typeface="Arial" panose="020B0604020202020204" pitchFamily="34" charset="0"/>
              </a:rPr>
              <a:t>Klik </a:t>
            </a:r>
            <a:r>
              <a:rPr lang="" altLang="da-DK" sz="900" b="1" noProof="1">
                <a:solidFill>
                  <a:prstClr val="black"/>
                </a:solidFill>
                <a:latin typeface="Arial" panose="020B0604020202020204" pitchFamily="34" charset="0"/>
                <a:cs typeface="Arial" panose="020B0604020202020204" pitchFamily="34" charset="0"/>
              </a:rPr>
              <a:t>Beskær</a:t>
            </a:r>
            <a:r>
              <a:rPr lang="" altLang="da-DK" sz="900" noProof="1">
                <a:solidFill>
                  <a:prstClr val="black"/>
                </a:solidFill>
                <a:latin typeface="Arial" panose="020B0604020202020204" pitchFamily="34" charset="0"/>
                <a:cs typeface="Arial" panose="020B0604020202020204" pitchFamily="34" charset="0"/>
              </a:rPr>
              <a:t> for at ændre billedets fokus/størrelse</a:t>
            </a:r>
            <a:r>
              <a:rPr lang="da-DK" altLang="da-DK" sz="900" noProof="1">
                <a:solidFill>
                  <a:prstClr val="black"/>
                </a:solidFill>
                <a:latin typeface="Arial" panose="020B0604020202020204" pitchFamily="34" charset="0"/>
                <a:cs typeface="Arial" panose="020B0604020202020204" pitchFamily="34" charset="0"/>
              </a:rPr>
              <a:t/>
            </a:r>
            <a:br>
              <a:rPr lang="da-DK" altLang="da-DK" sz="900" noProof="1">
                <a:solidFill>
                  <a:prstClr val="black"/>
                </a:solidFill>
                <a:latin typeface="Arial" panose="020B0604020202020204" pitchFamily="34" charset="0"/>
                <a:cs typeface="Arial" panose="020B0604020202020204" pitchFamily="34" charset="0"/>
              </a:rPr>
            </a:br>
            <a:endParaRPr lang="" altLang="da-DK" sz="900" noProof="1">
              <a:solidFill>
                <a:prstClr val="black"/>
              </a:solidFill>
              <a:latin typeface="Arial" panose="020B0604020202020204" pitchFamily="34" charset="0"/>
              <a:cs typeface="Arial" panose="020B0604020202020204" pitchFamily="34" charset="0"/>
            </a:endParaRPr>
          </a:p>
          <a:p>
            <a:pPr eaLnBrk="1" hangingPunct="1">
              <a:defRPr/>
            </a:pPr>
            <a:r>
              <a:rPr lang="" altLang="da-DK" sz="900" b="1" noProof="1">
                <a:solidFill>
                  <a:prstClr val="black"/>
                </a:solidFill>
                <a:latin typeface="Arial" panose="020B0604020202020204" pitchFamily="34" charset="0"/>
                <a:cs typeface="Arial" panose="020B0604020202020204" pitchFamily="34" charset="0"/>
              </a:rPr>
              <a:t>2. </a:t>
            </a:r>
            <a:r>
              <a:rPr lang="" altLang="da-DK" sz="900" noProof="1">
                <a:solidFill>
                  <a:prstClr val="black"/>
                </a:solidFill>
                <a:latin typeface="Arial" panose="020B0604020202020204" pitchFamily="34" charset="0"/>
                <a:cs typeface="Arial" panose="020B0604020202020204" pitchFamily="34" charset="0"/>
              </a:rPr>
              <a:t>Ønsker du at skalere billedet, så hold </a:t>
            </a:r>
            <a:r>
              <a:rPr lang="" altLang="da-DK" sz="900" b="1" noProof="1">
                <a:solidFill>
                  <a:prstClr val="black"/>
                </a:solidFill>
                <a:latin typeface="Arial" panose="020B0604020202020204" pitchFamily="34" charset="0"/>
                <a:cs typeface="Arial" panose="020B0604020202020204" pitchFamily="34" charset="0"/>
              </a:rPr>
              <a:t>SHIFT</a:t>
            </a:r>
            <a:r>
              <a:rPr lang="" altLang="da-DK" sz="900" noProof="1">
                <a:solidFill>
                  <a:prstClr val="black"/>
                </a:solidFill>
                <a:latin typeface="Arial" panose="020B0604020202020204" pitchFamily="34" charset="0"/>
                <a:cs typeface="Arial" panose="020B0604020202020204" pitchFamily="34" charset="0"/>
              </a:rPr>
              <a:t>-knappen </a:t>
            </a:r>
            <a:r>
              <a:rPr lang="da-DK" altLang="da-DK" sz="900" noProof="1">
                <a:solidFill>
                  <a:prstClr val="black"/>
                </a:solidFill>
                <a:latin typeface="Arial" panose="020B0604020202020204" pitchFamily="34" charset="0"/>
                <a:cs typeface="Arial" panose="020B0604020202020204" pitchFamily="34" charset="0"/>
              </a:rPr>
              <a:t/>
            </a:r>
            <a:br>
              <a:rPr lang="da-DK" altLang="da-DK" sz="900" noProof="1">
                <a:solidFill>
                  <a:prstClr val="black"/>
                </a:solidFill>
                <a:latin typeface="Arial" panose="020B0604020202020204" pitchFamily="34" charset="0"/>
                <a:cs typeface="Arial" panose="020B0604020202020204" pitchFamily="34" charset="0"/>
              </a:rPr>
            </a:br>
            <a:r>
              <a:rPr lang="" altLang="da-DK" sz="900" noProof="1">
                <a:solidFill>
                  <a:prstClr val="black"/>
                </a:solidFill>
                <a:latin typeface="Arial" panose="020B0604020202020204" pitchFamily="34" charset="0"/>
                <a:cs typeface="Arial" panose="020B0604020202020204" pitchFamily="34" charset="0"/>
              </a:rPr>
              <a:t>nede, mens du trækker i billedets hjørner</a:t>
            </a:r>
            <a:endParaRPr lang="">
              <a:solidFill>
                <a:prstClr val="black"/>
              </a:solidFill>
            </a:endParaRPr>
          </a:p>
        </p:txBody>
      </p:sp>
      <p:pic>
        <p:nvPicPr>
          <p:cNvPr id="26" name="6 Beskær"/>
          <p:cNvPicPr>
            <a:picLocks noChangeAspect="1"/>
          </p:cNvPicPr>
          <p:nvPr userDrawn="1"/>
        </p:nvPicPr>
        <p:blipFill>
          <a:blip r:embed="rId6"/>
          <a:stretch>
            <a:fillRect/>
          </a:stretch>
        </p:blipFill>
        <p:spPr>
          <a:xfrm>
            <a:off x="2840491" y="-792025"/>
            <a:ext cx="253050" cy="321707"/>
          </a:xfrm>
          <a:prstGeom prst="rect">
            <a:avLst/>
          </a:prstGeom>
        </p:spPr>
      </p:pic>
      <p:pic>
        <p:nvPicPr>
          <p:cNvPr id="27" name="7 Skalér billede"/>
          <p:cNvPicPr>
            <a:picLocks noChangeAspect="1"/>
          </p:cNvPicPr>
          <p:nvPr userDrawn="1"/>
        </p:nvPicPr>
        <p:blipFill>
          <a:blip r:embed="rId7"/>
          <a:stretch>
            <a:fillRect/>
          </a:stretch>
        </p:blipFill>
        <p:spPr>
          <a:xfrm>
            <a:off x="2823780" y="-459518"/>
            <a:ext cx="269771" cy="335309"/>
          </a:xfrm>
          <a:prstGeom prst="rect">
            <a:avLst/>
          </a:prstGeom>
        </p:spPr>
      </p:pic>
    </p:spTree>
    <p:extLst>
      <p:ext uri="{BB962C8B-B14F-4D97-AF65-F5344CB8AC3E}">
        <p14:creationId xmlns:p14="http://schemas.microsoft.com/office/powerpoint/2010/main" val="21171170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itat med billede I">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6572" y="0"/>
            <a:ext cx="4572000" cy="6858000"/>
          </a:xfrm>
          <a:prstGeom prst="rect">
            <a:avLst/>
          </a:prstGeom>
        </p:spPr>
      </p:pic>
      <p:sp>
        <p:nvSpPr>
          <p:cNvPr id="17" name="Picture Placeholder 3"/>
          <p:cNvSpPr>
            <a:spLocks noGrp="1"/>
          </p:cNvSpPr>
          <p:nvPr>
            <p:ph type="pic" idx="13" hasCustomPrompt="1"/>
          </p:nvPr>
        </p:nvSpPr>
        <p:spPr>
          <a:xfrm>
            <a:off x="-1" y="0"/>
            <a:ext cx="4576573" cy="6858000"/>
          </a:xfrm>
          <a:solidFill>
            <a:schemeClr val="bg1">
              <a:lumMod val="95000"/>
            </a:schemeClr>
          </a:solidFill>
        </p:spPr>
        <p:txBody>
          <a:bodyPr tIns="900000" anchor="ctr" anchorCtr="0"/>
          <a:lstStyle>
            <a:lvl1pPr marL="0" indent="0" algn="ctr">
              <a:lnSpc>
                <a:spcPct val="100000"/>
              </a:lnSpc>
              <a:spcAft>
                <a:spcPts val="0"/>
              </a:spcAft>
              <a:buNone/>
              <a:defRPr sz="16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 dirty="0"/>
              <a:t>Klik på denne pladsholder og indsæt billede</a:t>
            </a:r>
            <a:r>
              <a:rPr lang="da-DK" dirty="0"/>
              <a:t/>
            </a:r>
            <a:br>
              <a:rPr lang="da-DK" dirty="0"/>
            </a:br>
            <a:r>
              <a:rPr lang="" dirty="0"/>
              <a:t>via Skyfish ikonet</a:t>
            </a:r>
            <a:endParaRPr lang=""/>
          </a:p>
        </p:txBody>
      </p:sp>
      <p:pic>
        <p:nvPicPr>
          <p:cNvPr id="1909040411" name="Logo_payoff"/>
          <p:cNvPicPr>
            <a:picLocks noChangeAspect="1"/>
          </p:cNvPicPr>
          <p:nvPr/>
        </p:nvPicPr>
        <p:blipFill>
          <a:blip r:embed="rId3"/>
          <a:stretch>
            <a:fillRect/>
          </a:stretch>
        </p:blipFill>
        <p:spPr>
          <a:xfrm>
            <a:off x="7314300" y="6390000"/>
            <a:ext cx="1109700" cy="198000"/>
          </a:xfrm>
          <a:prstGeom prst="rect">
            <a:avLst/>
          </a:prstGeom>
        </p:spPr>
      </p:pic>
      <p:pic>
        <p:nvPicPr>
          <p:cNvPr id="16" name="Logo"/>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15944" y="5885386"/>
            <a:ext cx="486000" cy="648000"/>
          </a:xfrm>
          <a:prstGeom prst="rect">
            <a:avLst/>
          </a:prstGeom>
        </p:spPr>
      </p:pic>
      <p:sp>
        <p:nvSpPr>
          <p:cNvPr id="4" name="Date_DateCustomA" hidden="1"/>
          <p:cNvSpPr>
            <a:spLocks noGrp="1"/>
          </p:cNvSpPr>
          <p:nvPr>
            <p:ph type="dt" sz="half" idx="10"/>
          </p:nvPr>
        </p:nvSpPr>
        <p:spPr/>
        <p:txBody>
          <a:bodyPr/>
          <a:lstStyle/>
          <a:p>
            <a:endParaRPr lang="" dirty="0"/>
          </a:p>
        </p:txBody>
      </p:sp>
      <p:sp>
        <p:nvSpPr>
          <p:cNvPr id="5" name="FLD_PresentationTitle" hidden="1"/>
          <p:cNvSpPr>
            <a:spLocks noGrp="1"/>
          </p:cNvSpPr>
          <p:nvPr>
            <p:ph type="ftr" sz="quarter" idx="11"/>
          </p:nvPr>
        </p:nvSpPr>
        <p:spPr/>
        <p:txBody>
          <a:bodyPr/>
          <a:lstStyle/>
          <a:p>
            <a:endParaRPr lang="" dirty="0"/>
          </a:p>
        </p:txBody>
      </p:sp>
      <p:sp>
        <p:nvSpPr>
          <p:cNvPr id="6" name="Slide Number Placeholder 5" hidden="1"/>
          <p:cNvSpPr>
            <a:spLocks noGrp="1"/>
          </p:cNvSpPr>
          <p:nvPr>
            <p:ph type="sldNum" sz="quarter" idx="12"/>
          </p:nvPr>
        </p:nvSpPr>
        <p:spPr>
          <a:xfrm>
            <a:off x="0" y="6948000"/>
            <a:ext cx="0" cy="0"/>
          </a:xfrm>
          <a:noFill/>
        </p:spPr>
        <p:txBody>
          <a:bodyPr/>
          <a:lstStyle>
            <a:lvl1pPr>
              <a:defRPr sz="100">
                <a:noFill/>
              </a:defRPr>
            </a:lvl1pPr>
          </a:lstStyle>
          <a:p>
            <a:fld id="{24C8C45C-947F-4981-8B3F-4F32E973C901}" type="slidenum">
              <a:rPr lang="" smtClean="0"/>
              <a:pPr/>
              <a:t>‹nr.›</a:t>
            </a:fld>
            <a:endParaRPr lang="" dirty="0"/>
          </a:p>
        </p:txBody>
      </p:sp>
      <p:sp>
        <p:nvSpPr>
          <p:cNvPr id="19" name="Text Placeholder 8"/>
          <p:cNvSpPr>
            <a:spLocks noGrp="1"/>
          </p:cNvSpPr>
          <p:nvPr>
            <p:ph type="body" sz="quarter" idx="14" hasCustomPrompt="1"/>
          </p:nvPr>
        </p:nvSpPr>
        <p:spPr>
          <a:xfrm>
            <a:off x="4855369" y="1922500"/>
            <a:ext cx="3314700" cy="3985279"/>
          </a:xfrm>
        </p:spPr>
        <p:txBody>
          <a:bodyPr/>
          <a:lstStyle>
            <a:lvl1pPr marL="0" indent="0">
              <a:lnSpc>
                <a:spcPct val="101000"/>
              </a:lnSpc>
              <a:spcAft>
                <a:spcPts val="1200"/>
              </a:spcAft>
              <a:buFont typeface="Arial" panose="020B0604020202020204" pitchFamily="34" charset="0"/>
              <a:buChar char="​"/>
              <a:defRPr sz="3600" baseline="0">
                <a:solidFill>
                  <a:schemeClr val="bg1"/>
                </a:solidFill>
              </a:defRPr>
            </a:lvl1pPr>
            <a:lvl2pPr marL="0" indent="0">
              <a:lnSpc>
                <a:spcPct val="101000"/>
              </a:lnSpc>
              <a:spcBef>
                <a:spcPts val="600"/>
              </a:spcBef>
              <a:spcAft>
                <a:spcPts val="0"/>
              </a:spcAft>
              <a:buFont typeface="Arial" panose="020B0604020202020204" pitchFamily="34" charset="0"/>
              <a:buChar char="​"/>
              <a:defRPr sz="2000" i="1">
                <a:solidFill>
                  <a:schemeClr val="bg1"/>
                </a:solidFill>
              </a:defRPr>
            </a:lvl2pPr>
            <a:lvl3pPr marL="0" indent="0">
              <a:lnSpc>
                <a:spcPct val="109000"/>
              </a:lnSpc>
              <a:buFont typeface="Arial" panose="020B0604020202020204" pitchFamily="34" charset="0"/>
              <a:buChar char="​"/>
              <a:defRPr lang="da-DK" sz="1600" i="1" kern="1200" dirty="0">
                <a:solidFill>
                  <a:schemeClr val="bg1"/>
                </a:solidFill>
                <a:latin typeface="Cambria" panose="02040503050406030204" pitchFamily="18" charset="0"/>
                <a:ea typeface="+mn-ea"/>
                <a:cs typeface="+mn-cs"/>
              </a:defRPr>
            </a:lvl3pPr>
            <a:lvl4pPr marL="0" indent="0">
              <a:lnSpc>
                <a:spcPct val="109000"/>
              </a:lnSpc>
              <a:spcBef>
                <a:spcPts val="0"/>
              </a:spcBef>
              <a:buFont typeface="Arial" panose="020B0604020202020204" pitchFamily="34" charset="0"/>
              <a:buChar char="​"/>
              <a:defRPr lang="da-DK" sz="1600" i="1" kern="1200" dirty="0">
                <a:solidFill>
                  <a:schemeClr val="bg1"/>
                </a:solidFill>
                <a:latin typeface="Cambria" panose="02040503050406030204" pitchFamily="18" charset="0"/>
                <a:ea typeface="+mn-ea"/>
                <a:cs typeface="+mn-cs"/>
              </a:defRPr>
            </a:lvl4pPr>
            <a:lvl5pPr marL="0" indent="0">
              <a:lnSpc>
                <a:spcPct val="109000"/>
              </a:lnSpc>
              <a:spcBef>
                <a:spcPts val="0"/>
              </a:spcBef>
              <a:buFont typeface="Arial" panose="020B0604020202020204" pitchFamily="34" charset="0"/>
              <a:buChar char="​"/>
              <a:defRPr lang="da-DK" sz="1600" i="1" kern="1200" dirty="0">
                <a:solidFill>
                  <a:schemeClr val="bg1"/>
                </a:solidFill>
                <a:latin typeface="Cambria" panose="02040503050406030204" pitchFamily="18" charset="0"/>
                <a:ea typeface="+mn-ea"/>
                <a:cs typeface="+mn-cs"/>
              </a:defRPr>
            </a:lvl5pPr>
          </a:lstStyle>
          <a:p>
            <a:pPr lvl="0"/>
            <a:r>
              <a:rPr lang="" dirty="0"/>
              <a:t>Klik og indsæt titel – </a:t>
            </a:r>
            <a:r>
              <a:rPr lang="" dirty="0" err="1"/>
              <a:t>Enter</a:t>
            </a:r>
            <a:r>
              <a:rPr lang="" dirty="0"/>
              <a:t> og TAB for kursiv tekst</a:t>
            </a:r>
            <a:endParaRPr lang=""/>
          </a:p>
          <a:p>
            <a:pPr lvl="1"/>
            <a:r>
              <a:rPr lang="" dirty="0"/>
              <a:t>Second </a:t>
            </a:r>
            <a:r>
              <a:rPr lang="" dirty="0" err="1"/>
              <a:t>level</a:t>
            </a:r>
            <a:endParaRPr lang="" dirty="0"/>
          </a:p>
          <a:p>
            <a:pPr lvl="2"/>
            <a:r>
              <a:rPr lang="" dirty="0"/>
              <a:t>Third </a:t>
            </a:r>
            <a:r>
              <a:rPr lang="" dirty="0" err="1"/>
              <a:t>level</a:t>
            </a:r>
            <a:endParaRPr lang="" dirty="0"/>
          </a:p>
          <a:p>
            <a:pPr lvl="3"/>
            <a:r>
              <a:rPr lang="" dirty="0" err="1"/>
              <a:t>Fourth</a:t>
            </a:r>
            <a:r>
              <a:rPr lang="" dirty="0"/>
              <a:t> </a:t>
            </a:r>
            <a:r>
              <a:rPr lang="" dirty="0" err="1"/>
              <a:t>level</a:t>
            </a:r>
            <a:endParaRPr lang="" dirty="0"/>
          </a:p>
          <a:p>
            <a:pPr lvl="4"/>
            <a:r>
              <a:rPr lang="" dirty="0"/>
              <a:t>Fifth </a:t>
            </a:r>
            <a:r>
              <a:rPr lang="" dirty="0" err="1"/>
              <a:t>level</a:t>
            </a:r>
            <a:endParaRPr lang="" dirty="0"/>
          </a:p>
        </p:txBody>
      </p:sp>
      <p:pic>
        <p:nvPicPr>
          <p:cNvPr id="21" name="Billede 2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836325" y="1316807"/>
            <a:ext cx="390170" cy="419534"/>
          </a:xfrm>
          <a:prstGeom prst="rect">
            <a:avLst/>
          </a:prstGeom>
        </p:spPr>
      </p:pic>
      <p:sp>
        <p:nvSpPr>
          <p:cNvPr id="22" name="Text Box 2"/>
          <p:cNvSpPr txBox="1">
            <a:spLocks noChangeArrowheads="1"/>
          </p:cNvSpPr>
          <p:nvPr userDrawn="1"/>
        </p:nvSpPr>
        <p:spPr bwMode="auto">
          <a:xfrm>
            <a:off x="4706551" y="-1062717"/>
            <a:ext cx="308610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 sz="900" b="1" noProof="1">
                <a:solidFill>
                  <a:prstClr val="black"/>
                </a:solidFill>
                <a:latin typeface="Arial" panose="020B0604020202020204" pitchFamily="34" charset="0"/>
                <a:cs typeface="Arial" panose="020B0604020202020204" pitchFamily="34" charset="0"/>
              </a:rPr>
              <a:t>Brug tekst typografier</a:t>
            </a:r>
          </a:p>
          <a:p>
            <a:pPr eaLnBrk="1" hangingPunct="1">
              <a:defRPr/>
            </a:pPr>
            <a:r>
              <a:rPr lang="" altLang="da-DK" sz="900" noProof="1">
                <a:solidFill>
                  <a:prstClr val="black"/>
                </a:solidFill>
                <a:latin typeface="Arial" panose="020B0604020202020204" pitchFamily="34" charset="0"/>
                <a:cs typeface="Arial" panose="020B0604020202020204" pitchFamily="34" charset="0"/>
              </a:rPr>
              <a:t>Brug</a:t>
            </a:r>
            <a:r>
              <a:rPr lang="" altLang="da-DK" sz="900" b="1" noProof="1">
                <a:solidFill>
                  <a:prstClr val="black"/>
                </a:solidFill>
                <a:latin typeface="Arial" panose="020B0604020202020204" pitchFamily="34" charset="0"/>
                <a:cs typeface="Arial" panose="020B0604020202020204" pitchFamily="34" charset="0"/>
              </a:rPr>
              <a:t> TAB </a:t>
            </a:r>
            <a:r>
              <a:rPr lang="" altLang="da-DK" sz="900" noProof="1">
                <a:solidFill>
                  <a:prstClr val="black"/>
                </a:solidFill>
                <a:latin typeface="Arial" panose="020B0604020202020204" pitchFamily="34" charset="0"/>
                <a:cs typeface="Arial" panose="020B0604020202020204" pitchFamily="34" charset="0"/>
              </a:rPr>
              <a:t>på tastaturet for at gå frem i tekst-niveauer. </a:t>
            </a:r>
            <a:r>
              <a:rPr lang="da-DK" altLang="da-DK" sz="900" noProof="1">
                <a:solidFill>
                  <a:prstClr val="black"/>
                </a:solidFill>
                <a:latin typeface="Arial" panose="020B0604020202020204" pitchFamily="34" charset="0"/>
                <a:cs typeface="Arial" panose="020B0604020202020204" pitchFamily="34" charset="0"/>
              </a:rPr>
              <a:t/>
            </a:r>
            <a:br>
              <a:rPr lang="da-DK" altLang="da-DK" sz="900" noProof="1">
                <a:solidFill>
                  <a:prstClr val="black"/>
                </a:solidFill>
                <a:latin typeface="Arial" panose="020B0604020202020204" pitchFamily="34" charset="0"/>
                <a:cs typeface="Arial" panose="020B0604020202020204" pitchFamily="34" charset="0"/>
              </a:rPr>
            </a:br>
            <a:endParaRPr lang="" altLang="da-DK" sz="900" noProof="1">
              <a:solidFill>
                <a:prstClr val="black"/>
              </a:solidFill>
              <a:latin typeface="Arial" panose="020B0604020202020204" pitchFamily="34" charset="0"/>
              <a:cs typeface="Arial" panose="020B0604020202020204" pitchFamily="34" charset="0"/>
            </a:endParaRPr>
          </a:p>
          <a:p>
            <a:pPr eaLnBrk="1" hangingPunct="1">
              <a:defRPr/>
            </a:pPr>
            <a:r>
              <a:rPr lang="" altLang="da-DK" sz="900" noProof="1">
                <a:solidFill>
                  <a:prstClr val="black"/>
                </a:solidFill>
                <a:latin typeface="Arial" panose="020B0604020202020204" pitchFamily="34" charset="0"/>
                <a:cs typeface="Arial" panose="020B0604020202020204" pitchFamily="34" charset="0"/>
              </a:rPr>
              <a:t>Klik </a:t>
            </a:r>
            <a:r>
              <a:rPr lang="" altLang="da-DK" sz="900" b="1" noProof="1">
                <a:solidFill>
                  <a:prstClr val="black"/>
                </a:solidFill>
                <a:latin typeface="Arial" panose="020B0604020202020204" pitchFamily="34" charset="0"/>
                <a:cs typeface="Arial" panose="020B0604020202020204" pitchFamily="34" charset="0"/>
              </a:rPr>
              <a:t>ENTER</a:t>
            </a:r>
            <a:r>
              <a:rPr lang="" altLang="da-DK" sz="900" noProof="1">
                <a:solidFill>
                  <a:prstClr val="black"/>
                </a:solidFill>
                <a:latin typeface="Arial" panose="020B0604020202020204" pitchFamily="34" charset="0"/>
                <a:cs typeface="Arial" panose="020B0604020202020204" pitchFamily="34" charset="0"/>
              </a:rPr>
              <a:t>, derefter </a:t>
            </a:r>
            <a:r>
              <a:rPr lang="" altLang="da-DK" sz="900" b="1" noProof="1">
                <a:solidFill>
                  <a:prstClr val="black"/>
                </a:solidFill>
                <a:latin typeface="Arial" panose="020B0604020202020204" pitchFamily="34" charset="0"/>
                <a:cs typeface="Arial" panose="020B0604020202020204" pitchFamily="34" charset="0"/>
              </a:rPr>
              <a:t>TAB</a:t>
            </a:r>
            <a:r>
              <a:rPr lang="" altLang="da-DK" sz="900" noProof="1">
                <a:solidFill>
                  <a:prstClr val="black"/>
                </a:solidFill>
                <a:latin typeface="Arial" panose="020B0604020202020204" pitchFamily="34" charset="0"/>
                <a:cs typeface="Arial" panose="020B0604020202020204" pitchFamily="34" charset="0"/>
              </a:rPr>
              <a:t> for at skifte fra et niveau til det næste</a:t>
            </a:r>
            <a:endParaRPr lang="">
              <a:solidFill>
                <a:prstClr val="black"/>
              </a:solidFill>
            </a:endParaRPr>
          </a:p>
          <a:p>
            <a:pPr eaLnBrk="1" hangingPunct="1">
              <a:defRPr/>
            </a:pPr>
            <a:r>
              <a:rPr lang="" altLang="da-DK" sz="900" noProof="1">
                <a:solidFill>
                  <a:prstClr val="black"/>
                </a:solidFill>
                <a:latin typeface="Arial" panose="020B0604020202020204" pitchFamily="34" charset="0"/>
                <a:cs typeface="Arial" panose="020B0604020202020204" pitchFamily="34" charset="0"/>
              </a:rPr>
              <a:t>For at gå tilbage i tekst-niveauer, brug </a:t>
            </a:r>
            <a:r>
              <a:rPr lang="" altLang="da-DK" sz="900" b="1" noProof="1">
                <a:solidFill>
                  <a:prstClr val="black"/>
                </a:solidFill>
                <a:latin typeface="Arial" panose="020B0604020202020204" pitchFamily="34" charset="0"/>
                <a:cs typeface="Arial" panose="020B0604020202020204" pitchFamily="34" charset="0"/>
              </a:rPr>
              <a:t>SHIFT+TAB</a:t>
            </a:r>
            <a:endParaRPr lang="">
              <a:solidFill>
                <a:prstClr val="black"/>
              </a:solidFill>
            </a:endParaRPr>
          </a:p>
          <a:p>
            <a:pPr eaLnBrk="1" hangingPunct="1">
              <a:defRPr/>
            </a:pPr>
            <a:endParaRPr lang="" altLang="da-DK" sz="900" noProof="1">
              <a:solidFill>
                <a:prstClr val="black"/>
              </a:solidFill>
              <a:latin typeface="Arial" panose="020B0604020202020204" pitchFamily="34" charset="0"/>
              <a:cs typeface="Arial" panose="020B0604020202020204" pitchFamily="34" charset="0"/>
            </a:endParaRPr>
          </a:p>
          <a:p>
            <a:pPr eaLnBrk="1" hangingPunct="1">
              <a:defRPr/>
            </a:pPr>
            <a:r>
              <a:rPr lang="" altLang="da-DK" sz="900" noProof="1">
                <a:solidFill>
                  <a:prstClr val="black"/>
                </a:solidFill>
                <a:latin typeface="Arial" panose="020B0604020202020204" pitchFamily="34" charset="0"/>
                <a:cs typeface="Arial" panose="020B0604020202020204" pitchFamily="34" charset="0"/>
              </a:rPr>
              <a:t>Alternativt kan </a:t>
            </a:r>
            <a:r>
              <a:rPr lang="" altLang="da-DK" sz="900" b="1" noProof="1">
                <a:solidFill>
                  <a:prstClr val="black"/>
                </a:solidFill>
                <a:latin typeface="Arial" panose="020B0604020202020204" pitchFamily="34" charset="0"/>
                <a:cs typeface="Arial" panose="020B0604020202020204" pitchFamily="34" charset="0"/>
              </a:rPr>
              <a:t>Forøg</a:t>
            </a:r>
            <a:r>
              <a:rPr lang="" altLang="da-DK" sz="900" noProof="1">
                <a:solidFill>
                  <a:prstClr val="black"/>
                </a:solidFill>
                <a:latin typeface="Arial" panose="020B0604020202020204" pitchFamily="34" charset="0"/>
                <a:cs typeface="Arial" panose="020B0604020202020204" pitchFamily="34" charset="0"/>
              </a:rPr>
              <a:t> og </a:t>
            </a:r>
            <a:r>
              <a:rPr lang="" altLang="da-DK" sz="900" b="1" noProof="1">
                <a:solidFill>
                  <a:prstClr val="black"/>
                </a:solidFill>
                <a:latin typeface="Arial" panose="020B0604020202020204" pitchFamily="34" charset="0"/>
                <a:cs typeface="Arial" panose="020B0604020202020204" pitchFamily="34" charset="0"/>
              </a:rPr>
              <a:t>Formindsk </a:t>
            </a:r>
            <a:r>
              <a:rPr lang="" altLang="da-DK" sz="900" noProof="1">
                <a:solidFill>
                  <a:prstClr val="black"/>
                </a:solidFill>
                <a:latin typeface="Arial" panose="020B0604020202020204" pitchFamily="34" charset="0"/>
                <a:cs typeface="Arial" panose="020B0604020202020204" pitchFamily="34" charset="0"/>
              </a:rPr>
              <a:t>listeniveau bruges</a:t>
            </a:r>
            <a:endParaRPr lang="" sz="900" noProof="1">
              <a:solidFill>
                <a:prstClr val="black"/>
              </a:solidFill>
              <a:latin typeface="Arial" panose="020B0604020202020204" pitchFamily="34" charset="0"/>
              <a:cs typeface="Arial" panose="020B0604020202020204" pitchFamily="34" charset="0"/>
            </a:endParaRPr>
          </a:p>
        </p:txBody>
      </p:sp>
      <p:pic>
        <p:nvPicPr>
          <p:cNvPr id="23" name="1 Forøg formindsk"/>
          <p:cNvPicPr>
            <a:picLocks noChangeAspect="1"/>
          </p:cNvPicPr>
          <p:nvPr userDrawn="1"/>
        </p:nvPicPr>
        <p:blipFill>
          <a:blip r:embed="rId6"/>
          <a:stretch>
            <a:fillRect/>
          </a:stretch>
        </p:blipFill>
        <p:spPr>
          <a:xfrm>
            <a:off x="6955200" y="-399342"/>
            <a:ext cx="402941" cy="285228"/>
          </a:xfrm>
          <a:prstGeom prst="rect">
            <a:avLst/>
          </a:prstGeom>
        </p:spPr>
      </p:pic>
      <p:sp>
        <p:nvSpPr>
          <p:cNvPr id="24" name="Text Box 3"/>
          <p:cNvSpPr txBox="1">
            <a:spLocks noChangeArrowheads="1"/>
          </p:cNvSpPr>
          <p:nvPr userDrawn="1"/>
        </p:nvSpPr>
        <p:spPr bwMode="auto">
          <a:xfrm>
            <a:off x="485775" y="-786732"/>
            <a:ext cx="3262746"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1200"/>
              </a:spcBef>
              <a:defRPr/>
            </a:pPr>
            <a:r>
              <a:rPr lang="" sz="900" b="1" noProof="1">
                <a:solidFill>
                  <a:prstClr val="black"/>
                </a:solidFill>
                <a:latin typeface="Arial" panose="020B0604020202020204" pitchFamily="34" charset="0"/>
                <a:cs typeface="Arial" panose="020B0604020202020204" pitchFamily="34" charset="0"/>
              </a:rPr>
              <a:t>Beskær billede</a:t>
            </a:r>
            <a:endParaRPr lang="">
              <a:solidFill>
                <a:prstClr val="black"/>
              </a:solidFill>
            </a:endParaRPr>
          </a:p>
          <a:p>
            <a:pPr eaLnBrk="1" hangingPunct="1">
              <a:defRPr/>
            </a:pPr>
            <a:r>
              <a:rPr lang="" altLang="da-DK" sz="900" b="1" noProof="1">
                <a:solidFill>
                  <a:prstClr val="black"/>
                </a:solidFill>
                <a:latin typeface="Arial" panose="020B0604020202020204" pitchFamily="34" charset="0"/>
                <a:cs typeface="Arial" panose="020B0604020202020204" pitchFamily="34" charset="0"/>
              </a:rPr>
              <a:t>1. </a:t>
            </a:r>
            <a:r>
              <a:rPr lang="" altLang="da-DK" sz="900" noProof="1">
                <a:solidFill>
                  <a:prstClr val="black"/>
                </a:solidFill>
                <a:latin typeface="Arial" panose="020B0604020202020204" pitchFamily="34" charset="0"/>
                <a:cs typeface="Arial" panose="020B0604020202020204" pitchFamily="34" charset="0"/>
              </a:rPr>
              <a:t>Klik </a:t>
            </a:r>
            <a:r>
              <a:rPr lang="" altLang="da-DK" sz="900" b="1" noProof="1">
                <a:solidFill>
                  <a:prstClr val="black"/>
                </a:solidFill>
                <a:latin typeface="Arial" panose="020B0604020202020204" pitchFamily="34" charset="0"/>
                <a:cs typeface="Arial" panose="020B0604020202020204" pitchFamily="34" charset="0"/>
              </a:rPr>
              <a:t>Beskær</a:t>
            </a:r>
            <a:r>
              <a:rPr lang="" altLang="da-DK" sz="900" noProof="1">
                <a:solidFill>
                  <a:prstClr val="black"/>
                </a:solidFill>
                <a:latin typeface="Arial" panose="020B0604020202020204" pitchFamily="34" charset="0"/>
                <a:cs typeface="Arial" panose="020B0604020202020204" pitchFamily="34" charset="0"/>
              </a:rPr>
              <a:t> for at ændre billedets fokus/størrelse</a:t>
            </a:r>
            <a:r>
              <a:rPr lang="da-DK" altLang="da-DK" sz="900" noProof="1">
                <a:solidFill>
                  <a:prstClr val="black"/>
                </a:solidFill>
                <a:latin typeface="Arial" panose="020B0604020202020204" pitchFamily="34" charset="0"/>
                <a:cs typeface="Arial" panose="020B0604020202020204" pitchFamily="34" charset="0"/>
              </a:rPr>
              <a:t/>
            </a:r>
            <a:br>
              <a:rPr lang="da-DK" altLang="da-DK" sz="900" noProof="1">
                <a:solidFill>
                  <a:prstClr val="black"/>
                </a:solidFill>
                <a:latin typeface="Arial" panose="020B0604020202020204" pitchFamily="34" charset="0"/>
                <a:cs typeface="Arial" panose="020B0604020202020204" pitchFamily="34" charset="0"/>
              </a:rPr>
            </a:br>
            <a:endParaRPr lang="" altLang="da-DK" sz="900" noProof="1">
              <a:solidFill>
                <a:prstClr val="black"/>
              </a:solidFill>
              <a:latin typeface="Arial" panose="020B0604020202020204" pitchFamily="34" charset="0"/>
              <a:cs typeface="Arial" panose="020B0604020202020204" pitchFamily="34" charset="0"/>
            </a:endParaRPr>
          </a:p>
          <a:p>
            <a:pPr eaLnBrk="1" hangingPunct="1">
              <a:defRPr/>
            </a:pPr>
            <a:r>
              <a:rPr lang="" altLang="da-DK" sz="900" b="1" noProof="1">
                <a:solidFill>
                  <a:prstClr val="black"/>
                </a:solidFill>
                <a:latin typeface="Arial" panose="020B0604020202020204" pitchFamily="34" charset="0"/>
                <a:cs typeface="Arial" panose="020B0604020202020204" pitchFamily="34" charset="0"/>
              </a:rPr>
              <a:t>2. </a:t>
            </a:r>
            <a:r>
              <a:rPr lang="" altLang="da-DK" sz="900" noProof="1">
                <a:solidFill>
                  <a:prstClr val="black"/>
                </a:solidFill>
                <a:latin typeface="Arial" panose="020B0604020202020204" pitchFamily="34" charset="0"/>
                <a:cs typeface="Arial" panose="020B0604020202020204" pitchFamily="34" charset="0"/>
              </a:rPr>
              <a:t>Ønsker du at skalere billedet, så hold </a:t>
            </a:r>
            <a:r>
              <a:rPr lang="" altLang="da-DK" sz="900" b="1" noProof="1">
                <a:solidFill>
                  <a:prstClr val="black"/>
                </a:solidFill>
                <a:latin typeface="Arial" panose="020B0604020202020204" pitchFamily="34" charset="0"/>
                <a:cs typeface="Arial" panose="020B0604020202020204" pitchFamily="34" charset="0"/>
              </a:rPr>
              <a:t>SHIFT</a:t>
            </a:r>
            <a:r>
              <a:rPr lang="" altLang="da-DK" sz="900" noProof="1">
                <a:solidFill>
                  <a:prstClr val="black"/>
                </a:solidFill>
                <a:latin typeface="Arial" panose="020B0604020202020204" pitchFamily="34" charset="0"/>
                <a:cs typeface="Arial" panose="020B0604020202020204" pitchFamily="34" charset="0"/>
              </a:rPr>
              <a:t>-knappen </a:t>
            </a:r>
            <a:r>
              <a:rPr lang="da-DK" altLang="da-DK" sz="900" noProof="1">
                <a:solidFill>
                  <a:prstClr val="black"/>
                </a:solidFill>
                <a:latin typeface="Arial" panose="020B0604020202020204" pitchFamily="34" charset="0"/>
                <a:cs typeface="Arial" panose="020B0604020202020204" pitchFamily="34" charset="0"/>
              </a:rPr>
              <a:t/>
            </a:r>
            <a:br>
              <a:rPr lang="da-DK" altLang="da-DK" sz="900" noProof="1">
                <a:solidFill>
                  <a:prstClr val="black"/>
                </a:solidFill>
                <a:latin typeface="Arial" panose="020B0604020202020204" pitchFamily="34" charset="0"/>
                <a:cs typeface="Arial" panose="020B0604020202020204" pitchFamily="34" charset="0"/>
              </a:rPr>
            </a:br>
            <a:r>
              <a:rPr lang="" altLang="da-DK" sz="900" noProof="1">
                <a:solidFill>
                  <a:prstClr val="black"/>
                </a:solidFill>
                <a:latin typeface="Arial" panose="020B0604020202020204" pitchFamily="34" charset="0"/>
                <a:cs typeface="Arial" panose="020B0604020202020204" pitchFamily="34" charset="0"/>
              </a:rPr>
              <a:t>nede, mens du trækker i billedets hjørner</a:t>
            </a:r>
            <a:endParaRPr lang="">
              <a:solidFill>
                <a:prstClr val="black"/>
              </a:solidFill>
            </a:endParaRPr>
          </a:p>
        </p:txBody>
      </p:sp>
      <p:pic>
        <p:nvPicPr>
          <p:cNvPr id="25" name="6 Beskær"/>
          <p:cNvPicPr>
            <a:picLocks noChangeAspect="1"/>
          </p:cNvPicPr>
          <p:nvPr userDrawn="1"/>
        </p:nvPicPr>
        <p:blipFill>
          <a:blip r:embed="rId7"/>
          <a:stretch>
            <a:fillRect/>
          </a:stretch>
        </p:blipFill>
        <p:spPr>
          <a:xfrm>
            <a:off x="2840491" y="-792025"/>
            <a:ext cx="253050" cy="321707"/>
          </a:xfrm>
          <a:prstGeom prst="rect">
            <a:avLst/>
          </a:prstGeom>
        </p:spPr>
      </p:pic>
      <p:pic>
        <p:nvPicPr>
          <p:cNvPr id="26" name="7 Skalér billede"/>
          <p:cNvPicPr>
            <a:picLocks noChangeAspect="1"/>
          </p:cNvPicPr>
          <p:nvPr userDrawn="1"/>
        </p:nvPicPr>
        <p:blipFill>
          <a:blip r:embed="rId8"/>
          <a:stretch>
            <a:fillRect/>
          </a:stretch>
        </p:blipFill>
        <p:spPr>
          <a:xfrm>
            <a:off x="2823780" y="-459518"/>
            <a:ext cx="269771" cy="335309"/>
          </a:xfrm>
          <a:prstGeom prst="rect">
            <a:avLst/>
          </a:prstGeom>
        </p:spPr>
      </p:pic>
    </p:spTree>
    <p:extLst>
      <p:ext uri="{BB962C8B-B14F-4D97-AF65-F5344CB8AC3E}">
        <p14:creationId xmlns:p14="http://schemas.microsoft.com/office/powerpoint/2010/main" val="12688040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itat med billede II">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6572" y="0"/>
            <a:ext cx="4572000" cy="6858000"/>
          </a:xfrm>
          <a:prstGeom prst="rect">
            <a:avLst/>
          </a:prstGeom>
        </p:spPr>
      </p:pic>
      <p:sp>
        <p:nvSpPr>
          <p:cNvPr id="17" name="Picture Placeholder 3"/>
          <p:cNvSpPr>
            <a:spLocks noGrp="1"/>
          </p:cNvSpPr>
          <p:nvPr>
            <p:ph type="pic" idx="13" hasCustomPrompt="1"/>
          </p:nvPr>
        </p:nvSpPr>
        <p:spPr>
          <a:xfrm>
            <a:off x="0" y="0"/>
            <a:ext cx="4576500" cy="6858000"/>
          </a:xfrm>
          <a:solidFill>
            <a:schemeClr val="bg1">
              <a:lumMod val="95000"/>
            </a:schemeClr>
          </a:solidFill>
        </p:spPr>
        <p:txBody>
          <a:bodyPr tIns="900000" anchor="ctr" anchorCtr="0"/>
          <a:lstStyle>
            <a:lvl1pPr marL="0" indent="0" algn="ctr">
              <a:lnSpc>
                <a:spcPct val="100000"/>
              </a:lnSpc>
              <a:spcAft>
                <a:spcPts val="0"/>
              </a:spcAft>
              <a:buNone/>
              <a:defRPr sz="16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 dirty="0"/>
              <a:t>Klik på denne pladsholder og indsæt billede</a:t>
            </a:r>
            <a:r>
              <a:rPr lang="da-DK" dirty="0"/>
              <a:t/>
            </a:r>
            <a:br>
              <a:rPr lang="da-DK" dirty="0"/>
            </a:br>
            <a:r>
              <a:rPr lang="" dirty="0"/>
              <a:t>via Skyfish ikonet</a:t>
            </a:r>
            <a:endParaRPr lang=""/>
          </a:p>
        </p:txBody>
      </p:sp>
      <p:sp>
        <p:nvSpPr>
          <p:cNvPr id="19" name="Text Placeholder 1"/>
          <p:cNvSpPr>
            <a:spLocks noGrp="1"/>
          </p:cNvSpPr>
          <p:nvPr>
            <p:ph type="body" sz="quarter" idx="14" hasCustomPrompt="1"/>
          </p:nvPr>
        </p:nvSpPr>
        <p:spPr>
          <a:xfrm>
            <a:off x="4855369" y="1922500"/>
            <a:ext cx="3314700" cy="3985279"/>
          </a:xfrm>
        </p:spPr>
        <p:txBody>
          <a:bodyPr/>
          <a:lstStyle>
            <a:lvl1pPr marL="0" indent="0">
              <a:lnSpc>
                <a:spcPct val="101000"/>
              </a:lnSpc>
              <a:spcAft>
                <a:spcPts val="1200"/>
              </a:spcAft>
              <a:buFont typeface="Arial" panose="020B0604020202020204" pitchFamily="34" charset="0"/>
              <a:buChar char="​"/>
              <a:defRPr sz="3600" baseline="0">
                <a:solidFill>
                  <a:schemeClr val="tx1"/>
                </a:solidFill>
              </a:defRPr>
            </a:lvl1pPr>
            <a:lvl2pPr marL="0" indent="0">
              <a:lnSpc>
                <a:spcPct val="101000"/>
              </a:lnSpc>
              <a:spcBef>
                <a:spcPts val="600"/>
              </a:spcBef>
              <a:spcAft>
                <a:spcPts val="0"/>
              </a:spcAft>
              <a:buFont typeface="Arial" panose="020B0604020202020204" pitchFamily="34" charset="0"/>
              <a:buChar char="​"/>
              <a:defRPr sz="2000" i="1">
                <a:solidFill>
                  <a:schemeClr val="tx1"/>
                </a:solidFill>
              </a:defRPr>
            </a:lvl2pPr>
            <a:lvl3pPr marL="0" indent="0">
              <a:lnSpc>
                <a:spcPct val="109000"/>
              </a:lnSpc>
              <a:buFont typeface="Arial" panose="020B0604020202020204" pitchFamily="34" charset="0"/>
              <a:buChar char="​"/>
              <a:defRPr lang="da-DK" sz="1600" i="1" kern="1200" dirty="0">
                <a:solidFill>
                  <a:schemeClr val="tx1"/>
                </a:solidFill>
                <a:latin typeface="Cambria" panose="02040503050406030204" pitchFamily="18" charset="0"/>
                <a:ea typeface="+mn-ea"/>
                <a:cs typeface="+mn-cs"/>
              </a:defRPr>
            </a:lvl3pPr>
            <a:lvl4pPr marL="0" indent="0">
              <a:lnSpc>
                <a:spcPct val="109000"/>
              </a:lnSpc>
              <a:spcBef>
                <a:spcPts val="0"/>
              </a:spcBef>
              <a:buFont typeface="Arial" panose="020B0604020202020204" pitchFamily="34" charset="0"/>
              <a:buChar char="​"/>
              <a:defRPr lang="da-DK" sz="1600" i="1" kern="1200" dirty="0">
                <a:solidFill>
                  <a:schemeClr val="tx1"/>
                </a:solidFill>
                <a:latin typeface="Cambria" panose="02040503050406030204" pitchFamily="18" charset="0"/>
                <a:ea typeface="+mn-ea"/>
                <a:cs typeface="+mn-cs"/>
              </a:defRPr>
            </a:lvl4pPr>
            <a:lvl5pPr marL="0" indent="0">
              <a:lnSpc>
                <a:spcPct val="109000"/>
              </a:lnSpc>
              <a:spcBef>
                <a:spcPts val="0"/>
              </a:spcBef>
              <a:buFont typeface="Arial" panose="020B0604020202020204" pitchFamily="34" charset="0"/>
              <a:buChar char="​"/>
              <a:defRPr lang="da-DK" sz="1600" i="1" kern="1200" dirty="0">
                <a:solidFill>
                  <a:schemeClr val="tx1"/>
                </a:solidFill>
                <a:latin typeface="Cambria" panose="02040503050406030204" pitchFamily="18" charset="0"/>
                <a:ea typeface="+mn-ea"/>
                <a:cs typeface="+mn-cs"/>
              </a:defRPr>
            </a:lvl5pPr>
          </a:lstStyle>
          <a:p>
            <a:pPr lvl="0"/>
            <a:r>
              <a:rPr lang="" dirty="0"/>
              <a:t>Klik og indsæt titel – </a:t>
            </a:r>
            <a:r>
              <a:rPr lang="" dirty="0" err="1"/>
              <a:t>Enter</a:t>
            </a:r>
            <a:r>
              <a:rPr lang="" dirty="0"/>
              <a:t> og TAB for kursiv tekst</a:t>
            </a:r>
            <a:endParaRPr lang=""/>
          </a:p>
          <a:p>
            <a:pPr lvl="1"/>
            <a:r>
              <a:rPr lang="" dirty="0"/>
              <a:t>Second </a:t>
            </a:r>
            <a:r>
              <a:rPr lang="" dirty="0" err="1"/>
              <a:t>level</a:t>
            </a:r>
            <a:endParaRPr lang="" dirty="0"/>
          </a:p>
          <a:p>
            <a:pPr lvl="2"/>
            <a:r>
              <a:rPr lang="" dirty="0"/>
              <a:t>Third </a:t>
            </a:r>
            <a:r>
              <a:rPr lang="" dirty="0" err="1"/>
              <a:t>level</a:t>
            </a:r>
            <a:endParaRPr lang="" dirty="0"/>
          </a:p>
          <a:p>
            <a:pPr lvl="3"/>
            <a:r>
              <a:rPr lang="" dirty="0" err="1"/>
              <a:t>Fourth</a:t>
            </a:r>
            <a:r>
              <a:rPr lang="" dirty="0"/>
              <a:t> </a:t>
            </a:r>
            <a:r>
              <a:rPr lang="" dirty="0" err="1"/>
              <a:t>level</a:t>
            </a:r>
            <a:endParaRPr lang="" dirty="0"/>
          </a:p>
          <a:p>
            <a:pPr lvl="4"/>
            <a:r>
              <a:rPr lang="" dirty="0"/>
              <a:t>Fifth </a:t>
            </a:r>
            <a:r>
              <a:rPr lang="" dirty="0" err="1"/>
              <a:t>level</a:t>
            </a:r>
            <a:endParaRPr lang="" dirty="0"/>
          </a:p>
        </p:txBody>
      </p:sp>
      <p:pic>
        <p:nvPicPr>
          <p:cNvPr id="1459113568" name="Logo_payoff_black_1"/>
          <p:cNvPicPr>
            <a:picLocks noChangeAspect="1"/>
          </p:cNvPicPr>
          <p:nvPr/>
        </p:nvPicPr>
        <p:blipFill>
          <a:blip r:embed="rId3"/>
          <a:stretch>
            <a:fillRect/>
          </a:stretch>
        </p:blipFill>
        <p:spPr>
          <a:xfrm>
            <a:off x="7314300" y="6390000"/>
            <a:ext cx="1109700" cy="198000"/>
          </a:xfrm>
          <a:prstGeom prst="rect">
            <a:avLst/>
          </a:prstGeom>
        </p:spPr>
      </p:pic>
      <p:pic>
        <p:nvPicPr>
          <p:cNvPr id="16" name="Logo"/>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15944" y="5885386"/>
            <a:ext cx="486000" cy="648000"/>
          </a:xfrm>
          <a:prstGeom prst="rect">
            <a:avLst/>
          </a:prstGeom>
        </p:spPr>
      </p:pic>
      <p:sp>
        <p:nvSpPr>
          <p:cNvPr id="4" name="Date_DateCustomA" hidden="1"/>
          <p:cNvSpPr>
            <a:spLocks noGrp="1"/>
          </p:cNvSpPr>
          <p:nvPr>
            <p:ph type="dt" sz="half" idx="10"/>
          </p:nvPr>
        </p:nvSpPr>
        <p:spPr/>
        <p:txBody>
          <a:bodyPr/>
          <a:lstStyle/>
          <a:p>
            <a:endParaRPr lang="" dirty="0"/>
          </a:p>
        </p:txBody>
      </p:sp>
      <p:sp>
        <p:nvSpPr>
          <p:cNvPr id="5" name="FLD_PresentationTitle" hidden="1"/>
          <p:cNvSpPr>
            <a:spLocks noGrp="1"/>
          </p:cNvSpPr>
          <p:nvPr>
            <p:ph type="ftr" sz="quarter" idx="11"/>
          </p:nvPr>
        </p:nvSpPr>
        <p:spPr/>
        <p:txBody>
          <a:bodyPr/>
          <a:lstStyle/>
          <a:p>
            <a:endParaRPr lang="" dirty="0"/>
          </a:p>
        </p:txBody>
      </p:sp>
      <p:sp>
        <p:nvSpPr>
          <p:cNvPr id="6" name="Slide Number Placeholder 5" hidden="1"/>
          <p:cNvSpPr>
            <a:spLocks noGrp="1"/>
          </p:cNvSpPr>
          <p:nvPr>
            <p:ph type="sldNum" sz="quarter" idx="12"/>
          </p:nvPr>
        </p:nvSpPr>
        <p:spPr>
          <a:xfrm>
            <a:off x="0" y="6948000"/>
            <a:ext cx="0" cy="0"/>
          </a:xfrm>
          <a:noFill/>
        </p:spPr>
        <p:txBody>
          <a:bodyPr/>
          <a:lstStyle>
            <a:lvl1pPr>
              <a:defRPr sz="100">
                <a:noFill/>
              </a:defRPr>
            </a:lvl1pPr>
          </a:lstStyle>
          <a:p>
            <a:fld id="{24C8C45C-947F-4981-8B3F-4F32E973C901}" type="slidenum">
              <a:rPr lang="" smtClean="0"/>
              <a:pPr/>
              <a:t>‹nr.›</a:t>
            </a:fld>
            <a:endParaRPr lang="" dirty="0"/>
          </a:p>
        </p:txBody>
      </p:sp>
      <p:pic>
        <p:nvPicPr>
          <p:cNvPr id="2" name="Billede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836325" y="1316828"/>
            <a:ext cx="390170" cy="419535"/>
          </a:xfrm>
          <a:prstGeom prst="rect">
            <a:avLst/>
          </a:prstGeom>
        </p:spPr>
      </p:pic>
      <p:sp>
        <p:nvSpPr>
          <p:cNvPr id="23" name="Text Box 2"/>
          <p:cNvSpPr txBox="1">
            <a:spLocks noChangeArrowheads="1"/>
          </p:cNvSpPr>
          <p:nvPr userDrawn="1"/>
        </p:nvSpPr>
        <p:spPr bwMode="auto">
          <a:xfrm>
            <a:off x="4706551" y="-1062717"/>
            <a:ext cx="308610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 sz="900" b="1" noProof="1">
                <a:solidFill>
                  <a:prstClr val="black"/>
                </a:solidFill>
                <a:latin typeface="Arial" panose="020B0604020202020204" pitchFamily="34" charset="0"/>
                <a:cs typeface="Arial" panose="020B0604020202020204" pitchFamily="34" charset="0"/>
              </a:rPr>
              <a:t>Brug tekst typografier</a:t>
            </a:r>
          </a:p>
          <a:p>
            <a:pPr eaLnBrk="1" hangingPunct="1">
              <a:defRPr/>
            </a:pPr>
            <a:r>
              <a:rPr lang="" altLang="da-DK" sz="900" noProof="1">
                <a:solidFill>
                  <a:prstClr val="black"/>
                </a:solidFill>
                <a:latin typeface="Arial" panose="020B0604020202020204" pitchFamily="34" charset="0"/>
                <a:cs typeface="Arial" panose="020B0604020202020204" pitchFamily="34" charset="0"/>
              </a:rPr>
              <a:t>Brug</a:t>
            </a:r>
            <a:r>
              <a:rPr lang="" altLang="da-DK" sz="900" b="1" noProof="1">
                <a:solidFill>
                  <a:prstClr val="black"/>
                </a:solidFill>
                <a:latin typeface="Arial" panose="020B0604020202020204" pitchFamily="34" charset="0"/>
                <a:cs typeface="Arial" panose="020B0604020202020204" pitchFamily="34" charset="0"/>
              </a:rPr>
              <a:t> TAB </a:t>
            </a:r>
            <a:r>
              <a:rPr lang="" altLang="da-DK" sz="900" noProof="1">
                <a:solidFill>
                  <a:prstClr val="black"/>
                </a:solidFill>
                <a:latin typeface="Arial" panose="020B0604020202020204" pitchFamily="34" charset="0"/>
                <a:cs typeface="Arial" panose="020B0604020202020204" pitchFamily="34" charset="0"/>
              </a:rPr>
              <a:t>på tastaturet for at gå frem i tekst-niveauer. </a:t>
            </a:r>
            <a:r>
              <a:rPr lang="da-DK" altLang="da-DK" sz="900" noProof="1">
                <a:solidFill>
                  <a:prstClr val="black"/>
                </a:solidFill>
                <a:latin typeface="Arial" panose="020B0604020202020204" pitchFamily="34" charset="0"/>
                <a:cs typeface="Arial" panose="020B0604020202020204" pitchFamily="34" charset="0"/>
              </a:rPr>
              <a:t/>
            </a:r>
            <a:br>
              <a:rPr lang="da-DK" altLang="da-DK" sz="900" noProof="1">
                <a:solidFill>
                  <a:prstClr val="black"/>
                </a:solidFill>
                <a:latin typeface="Arial" panose="020B0604020202020204" pitchFamily="34" charset="0"/>
                <a:cs typeface="Arial" panose="020B0604020202020204" pitchFamily="34" charset="0"/>
              </a:rPr>
            </a:br>
            <a:endParaRPr lang="" altLang="da-DK" sz="900" noProof="1">
              <a:solidFill>
                <a:prstClr val="black"/>
              </a:solidFill>
              <a:latin typeface="Arial" panose="020B0604020202020204" pitchFamily="34" charset="0"/>
              <a:cs typeface="Arial" panose="020B0604020202020204" pitchFamily="34" charset="0"/>
            </a:endParaRPr>
          </a:p>
          <a:p>
            <a:pPr eaLnBrk="1" hangingPunct="1">
              <a:defRPr/>
            </a:pPr>
            <a:r>
              <a:rPr lang="" altLang="da-DK" sz="900" noProof="1">
                <a:solidFill>
                  <a:prstClr val="black"/>
                </a:solidFill>
                <a:latin typeface="Arial" panose="020B0604020202020204" pitchFamily="34" charset="0"/>
                <a:cs typeface="Arial" panose="020B0604020202020204" pitchFamily="34" charset="0"/>
              </a:rPr>
              <a:t>Klik </a:t>
            </a:r>
            <a:r>
              <a:rPr lang="" altLang="da-DK" sz="900" b="1" noProof="1">
                <a:solidFill>
                  <a:prstClr val="black"/>
                </a:solidFill>
                <a:latin typeface="Arial" panose="020B0604020202020204" pitchFamily="34" charset="0"/>
                <a:cs typeface="Arial" panose="020B0604020202020204" pitchFamily="34" charset="0"/>
              </a:rPr>
              <a:t>ENTER</a:t>
            </a:r>
            <a:r>
              <a:rPr lang="" altLang="da-DK" sz="900" noProof="1">
                <a:solidFill>
                  <a:prstClr val="black"/>
                </a:solidFill>
                <a:latin typeface="Arial" panose="020B0604020202020204" pitchFamily="34" charset="0"/>
                <a:cs typeface="Arial" panose="020B0604020202020204" pitchFamily="34" charset="0"/>
              </a:rPr>
              <a:t>, derefter </a:t>
            </a:r>
            <a:r>
              <a:rPr lang="" altLang="da-DK" sz="900" b="1" noProof="1">
                <a:solidFill>
                  <a:prstClr val="black"/>
                </a:solidFill>
                <a:latin typeface="Arial" panose="020B0604020202020204" pitchFamily="34" charset="0"/>
                <a:cs typeface="Arial" panose="020B0604020202020204" pitchFamily="34" charset="0"/>
              </a:rPr>
              <a:t>TAB</a:t>
            </a:r>
            <a:r>
              <a:rPr lang="" altLang="da-DK" sz="900" noProof="1">
                <a:solidFill>
                  <a:prstClr val="black"/>
                </a:solidFill>
                <a:latin typeface="Arial" panose="020B0604020202020204" pitchFamily="34" charset="0"/>
                <a:cs typeface="Arial" panose="020B0604020202020204" pitchFamily="34" charset="0"/>
              </a:rPr>
              <a:t> for at skifte fra et niveau til det næste</a:t>
            </a:r>
            <a:endParaRPr lang="">
              <a:solidFill>
                <a:prstClr val="black"/>
              </a:solidFill>
            </a:endParaRPr>
          </a:p>
          <a:p>
            <a:pPr eaLnBrk="1" hangingPunct="1">
              <a:defRPr/>
            </a:pPr>
            <a:r>
              <a:rPr lang="" altLang="da-DK" sz="900" noProof="1">
                <a:solidFill>
                  <a:prstClr val="black"/>
                </a:solidFill>
                <a:latin typeface="Arial" panose="020B0604020202020204" pitchFamily="34" charset="0"/>
                <a:cs typeface="Arial" panose="020B0604020202020204" pitchFamily="34" charset="0"/>
              </a:rPr>
              <a:t>For at gå tilbage i tekst-niveauer, brug </a:t>
            </a:r>
            <a:r>
              <a:rPr lang="" altLang="da-DK" sz="900" b="1" noProof="1">
                <a:solidFill>
                  <a:prstClr val="black"/>
                </a:solidFill>
                <a:latin typeface="Arial" panose="020B0604020202020204" pitchFamily="34" charset="0"/>
                <a:cs typeface="Arial" panose="020B0604020202020204" pitchFamily="34" charset="0"/>
              </a:rPr>
              <a:t>SHIFT+TAB</a:t>
            </a:r>
            <a:endParaRPr lang="">
              <a:solidFill>
                <a:prstClr val="black"/>
              </a:solidFill>
            </a:endParaRPr>
          </a:p>
          <a:p>
            <a:pPr eaLnBrk="1" hangingPunct="1">
              <a:defRPr/>
            </a:pPr>
            <a:endParaRPr lang="" altLang="da-DK" sz="900" noProof="1">
              <a:solidFill>
                <a:prstClr val="black"/>
              </a:solidFill>
              <a:latin typeface="Arial" panose="020B0604020202020204" pitchFamily="34" charset="0"/>
              <a:cs typeface="Arial" panose="020B0604020202020204" pitchFamily="34" charset="0"/>
            </a:endParaRPr>
          </a:p>
          <a:p>
            <a:pPr eaLnBrk="1" hangingPunct="1">
              <a:defRPr/>
            </a:pPr>
            <a:r>
              <a:rPr lang="" altLang="da-DK" sz="900" noProof="1">
                <a:solidFill>
                  <a:prstClr val="black"/>
                </a:solidFill>
                <a:latin typeface="Arial" panose="020B0604020202020204" pitchFamily="34" charset="0"/>
                <a:cs typeface="Arial" panose="020B0604020202020204" pitchFamily="34" charset="0"/>
              </a:rPr>
              <a:t>Alternativt kan </a:t>
            </a:r>
            <a:r>
              <a:rPr lang="" altLang="da-DK" sz="900" b="1" noProof="1">
                <a:solidFill>
                  <a:prstClr val="black"/>
                </a:solidFill>
                <a:latin typeface="Arial" panose="020B0604020202020204" pitchFamily="34" charset="0"/>
                <a:cs typeface="Arial" panose="020B0604020202020204" pitchFamily="34" charset="0"/>
              </a:rPr>
              <a:t>Forøg</a:t>
            </a:r>
            <a:r>
              <a:rPr lang="" altLang="da-DK" sz="900" noProof="1">
                <a:solidFill>
                  <a:prstClr val="black"/>
                </a:solidFill>
                <a:latin typeface="Arial" panose="020B0604020202020204" pitchFamily="34" charset="0"/>
                <a:cs typeface="Arial" panose="020B0604020202020204" pitchFamily="34" charset="0"/>
              </a:rPr>
              <a:t> og </a:t>
            </a:r>
            <a:r>
              <a:rPr lang="" altLang="da-DK" sz="900" b="1" noProof="1">
                <a:solidFill>
                  <a:prstClr val="black"/>
                </a:solidFill>
                <a:latin typeface="Arial" panose="020B0604020202020204" pitchFamily="34" charset="0"/>
                <a:cs typeface="Arial" panose="020B0604020202020204" pitchFamily="34" charset="0"/>
              </a:rPr>
              <a:t>Formindsk </a:t>
            </a:r>
            <a:r>
              <a:rPr lang="" altLang="da-DK" sz="900" noProof="1">
                <a:solidFill>
                  <a:prstClr val="black"/>
                </a:solidFill>
                <a:latin typeface="Arial" panose="020B0604020202020204" pitchFamily="34" charset="0"/>
                <a:cs typeface="Arial" panose="020B0604020202020204" pitchFamily="34" charset="0"/>
              </a:rPr>
              <a:t>listeniveau bruges</a:t>
            </a:r>
            <a:endParaRPr lang="" sz="900" noProof="1">
              <a:solidFill>
                <a:prstClr val="black"/>
              </a:solidFill>
              <a:latin typeface="Arial" panose="020B0604020202020204" pitchFamily="34" charset="0"/>
              <a:cs typeface="Arial" panose="020B0604020202020204" pitchFamily="34" charset="0"/>
            </a:endParaRPr>
          </a:p>
        </p:txBody>
      </p:sp>
      <p:pic>
        <p:nvPicPr>
          <p:cNvPr id="24" name="1 Forøg formindsk"/>
          <p:cNvPicPr>
            <a:picLocks noChangeAspect="1"/>
          </p:cNvPicPr>
          <p:nvPr userDrawn="1"/>
        </p:nvPicPr>
        <p:blipFill>
          <a:blip r:embed="rId6"/>
          <a:stretch>
            <a:fillRect/>
          </a:stretch>
        </p:blipFill>
        <p:spPr>
          <a:xfrm>
            <a:off x="6955200" y="-399342"/>
            <a:ext cx="402941" cy="285228"/>
          </a:xfrm>
          <a:prstGeom prst="rect">
            <a:avLst/>
          </a:prstGeom>
        </p:spPr>
      </p:pic>
      <p:sp>
        <p:nvSpPr>
          <p:cNvPr id="25" name="Text Box 3"/>
          <p:cNvSpPr txBox="1">
            <a:spLocks noChangeArrowheads="1"/>
          </p:cNvSpPr>
          <p:nvPr userDrawn="1"/>
        </p:nvSpPr>
        <p:spPr bwMode="auto">
          <a:xfrm>
            <a:off x="485775" y="-786732"/>
            <a:ext cx="3262746"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1200"/>
              </a:spcBef>
              <a:defRPr/>
            </a:pPr>
            <a:r>
              <a:rPr lang="" sz="900" b="1" noProof="1">
                <a:solidFill>
                  <a:prstClr val="black"/>
                </a:solidFill>
                <a:latin typeface="Arial" panose="020B0604020202020204" pitchFamily="34" charset="0"/>
                <a:cs typeface="Arial" panose="020B0604020202020204" pitchFamily="34" charset="0"/>
              </a:rPr>
              <a:t>Beskær billede</a:t>
            </a:r>
            <a:endParaRPr lang="">
              <a:solidFill>
                <a:prstClr val="black"/>
              </a:solidFill>
            </a:endParaRPr>
          </a:p>
          <a:p>
            <a:pPr eaLnBrk="1" hangingPunct="1">
              <a:defRPr/>
            </a:pPr>
            <a:r>
              <a:rPr lang="" altLang="da-DK" sz="900" b="1" noProof="1">
                <a:solidFill>
                  <a:prstClr val="black"/>
                </a:solidFill>
                <a:latin typeface="Arial" panose="020B0604020202020204" pitchFamily="34" charset="0"/>
                <a:cs typeface="Arial" panose="020B0604020202020204" pitchFamily="34" charset="0"/>
              </a:rPr>
              <a:t>1. </a:t>
            </a:r>
            <a:r>
              <a:rPr lang="" altLang="da-DK" sz="900" noProof="1">
                <a:solidFill>
                  <a:prstClr val="black"/>
                </a:solidFill>
                <a:latin typeface="Arial" panose="020B0604020202020204" pitchFamily="34" charset="0"/>
                <a:cs typeface="Arial" panose="020B0604020202020204" pitchFamily="34" charset="0"/>
              </a:rPr>
              <a:t>Klik </a:t>
            </a:r>
            <a:r>
              <a:rPr lang="" altLang="da-DK" sz="900" b="1" noProof="1">
                <a:solidFill>
                  <a:prstClr val="black"/>
                </a:solidFill>
                <a:latin typeface="Arial" panose="020B0604020202020204" pitchFamily="34" charset="0"/>
                <a:cs typeface="Arial" panose="020B0604020202020204" pitchFamily="34" charset="0"/>
              </a:rPr>
              <a:t>Beskær</a:t>
            </a:r>
            <a:r>
              <a:rPr lang="" altLang="da-DK" sz="900" noProof="1">
                <a:solidFill>
                  <a:prstClr val="black"/>
                </a:solidFill>
                <a:latin typeface="Arial" panose="020B0604020202020204" pitchFamily="34" charset="0"/>
                <a:cs typeface="Arial" panose="020B0604020202020204" pitchFamily="34" charset="0"/>
              </a:rPr>
              <a:t> for at ændre billedets fokus/størrelse</a:t>
            </a:r>
            <a:r>
              <a:rPr lang="da-DK" altLang="da-DK" sz="900" noProof="1">
                <a:solidFill>
                  <a:prstClr val="black"/>
                </a:solidFill>
                <a:latin typeface="Arial" panose="020B0604020202020204" pitchFamily="34" charset="0"/>
                <a:cs typeface="Arial" panose="020B0604020202020204" pitchFamily="34" charset="0"/>
              </a:rPr>
              <a:t/>
            </a:r>
            <a:br>
              <a:rPr lang="da-DK" altLang="da-DK" sz="900" noProof="1">
                <a:solidFill>
                  <a:prstClr val="black"/>
                </a:solidFill>
                <a:latin typeface="Arial" panose="020B0604020202020204" pitchFamily="34" charset="0"/>
                <a:cs typeface="Arial" panose="020B0604020202020204" pitchFamily="34" charset="0"/>
              </a:rPr>
            </a:br>
            <a:endParaRPr lang="" altLang="da-DK" sz="900" noProof="1">
              <a:solidFill>
                <a:prstClr val="black"/>
              </a:solidFill>
              <a:latin typeface="Arial" panose="020B0604020202020204" pitchFamily="34" charset="0"/>
              <a:cs typeface="Arial" panose="020B0604020202020204" pitchFamily="34" charset="0"/>
            </a:endParaRPr>
          </a:p>
          <a:p>
            <a:pPr eaLnBrk="1" hangingPunct="1">
              <a:defRPr/>
            </a:pPr>
            <a:r>
              <a:rPr lang="" altLang="da-DK" sz="900" b="1" noProof="1">
                <a:solidFill>
                  <a:prstClr val="black"/>
                </a:solidFill>
                <a:latin typeface="Arial" panose="020B0604020202020204" pitchFamily="34" charset="0"/>
                <a:cs typeface="Arial" panose="020B0604020202020204" pitchFamily="34" charset="0"/>
              </a:rPr>
              <a:t>2. </a:t>
            </a:r>
            <a:r>
              <a:rPr lang="" altLang="da-DK" sz="900" noProof="1">
                <a:solidFill>
                  <a:prstClr val="black"/>
                </a:solidFill>
                <a:latin typeface="Arial" panose="020B0604020202020204" pitchFamily="34" charset="0"/>
                <a:cs typeface="Arial" panose="020B0604020202020204" pitchFamily="34" charset="0"/>
              </a:rPr>
              <a:t>Ønsker du at skalere billedet, så hold </a:t>
            </a:r>
            <a:r>
              <a:rPr lang="" altLang="da-DK" sz="900" b="1" noProof="1">
                <a:solidFill>
                  <a:prstClr val="black"/>
                </a:solidFill>
                <a:latin typeface="Arial" panose="020B0604020202020204" pitchFamily="34" charset="0"/>
                <a:cs typeface="Arial" panose="020B0604020202020204" pitchFamily="34" charset="0"/>
              </a:rPr>
              <a:t>SHIFT</a:t>
            </a:r>
            <a:r>
              <a:rPr lang="" altLang="da-DK" sz="900" noProof="1">
                <a:solidFill>
                  <a:prstClr val="black"/>
                </a:solidFill>
                <a:latin typeface="Arial" panose="020B0604020202020204" pitchFamily="34" charset="0"/>
                <a:cs typeface="Arial" panose="020B0604020202020204" pitchFamily="34" charset="0"/>
              </a:rPr>
              <a:t>-knappen </a:t>
            </a:r>
            <a:r>
              <a:rPr lang="da-DK" altLang="da-DK" sz="900" noProof="1">
                <a:solidFill>
                  <a:prstClr val="black"/>
                </a:solidFill>
                <a:latin typeface="Arial" panose="020B0604020202020204" pitchFamily="34" charset="0"/>
                <a:cs typeface="Arial" panose="020B0604020202020204" pitchFamily="34" charset="0"/>
              </a:rPr>
              <a:t/>
            </a:r>
            <a:br>
              <a:rPr lang="da-DK" altLang="da-DK" sz="900" noProof="1">
                <a:solidFill>
                  <a:prstClr val="black"/>
                </a:solidFill>
                <a:latin typeface="Arial" panose="020B0604020202020204" pitchFamily="34" charset="0"/>
                <a:cs typeface="Arial" panose="020B0604020202020204" pitchFamily="34" charset="0"/>
              </a:rPr>
            </a:br>
            <a:r>
              <a:rPr lang="" altLang="da-DK" sz="900" noProof="1">
                <a:solidFill>
                  <a:prstClr val="black"/>
                </a:solidFill>
                <a:latin typeface="Arial" panose="020B0604020202020204" pitchFamily="34" charset="0"/>
                <a:cs typeface="Arial" panose="020B0604020202020204" pitchFamily="34" charset="0"/>
              </a:rPr>
              <a:t>nede, mens du trækker i billedets hjørner</a:t>
            </a:r>
            <a:endParaRPr lang="">
              <a:solidFill>
                <a:prstClr val="black"/>
              </a:solidFill>
            </a:endParaRPr>
          </a:p>
        </p:txBody>
      </p:sp>
      <p:pic>
        <p:nvPicPr>
          <p:cNvPr id="26" name="6 Beskær"/>
          <p:cNvPicPr>
            <a:picLocks noChangeAspect="1"/>
          </p:cNvPicPr>
          <p:nvPr userDrawn="1"/>
        </p:nvPicPr>
        <p:blipFill>
          <a:blip r:embed="rId7"/>
          <a:stretch>
            <a:fillRect/>
          </a:stretch>
        </p:blipFill>
        <p:spPr>
          <a:xfrm>
            <a:off x="2840491" y="-792025"/>
            <a:ext cx="253050" cy="321707"/>
          </a:xfrm>
          <a:prstGeom prst="rect">
            <a:avLst/>
          </a:prstGeom>
        </p:spPr>
      </p:pic>
      <p:pic>
        <p:nvPicPr>
          <p:cNvPr id="27" name="7 Skalér billede"/>
          <p:cNvPicPr>
            <a:picLocks noChangeAspect="1"/>
          </p:cNvPicPr>
          <p:nvPr userDrawn="1"/>
        </p:nvPicPr>
        <p:blipFill>
          <a:blip r:embed="rId8"/>
          <a:stretch>
            <a:fillRect/>
          </a:stretch>
        </p:blipFill>
        <p:spPr>
          <a:xfrm>
            <a:off x="2823780" y="-459518"/>
            <a:ext cx="269771" cy="335309"/>
          </a:xfrm>
          <a:prstGeom prst="rect">
            <a:avLst/>
          </a:prstGeom>
        </p:spPr>
      </p:pic>
    </p:spTree>
    <p:extLst>
      <p:ext uri="{BB962C8B-B14F-4D97-AF65-F5344CB8AC3E}">
        <p14:creationId xmlns:p14="http://schemas.microsoft.com/office/powerpoint/2010/main" val="11331056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9"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7600" cy="6858000"/>
          </a:xfrm>
          <a:prstGeom prst="rect">
            <a:avLst/>
          </a:prstGeom>
        </p:spPr>
      </p:pic>
      <p:pic>
        <p:nvPicPr>
          <p:cNvPr id="504227183" name="Picture 504227182"/>
          <p:cNvPicPr>
            <a:picLocks noChangeAspect="1"/>
          </p:cNvPicPr>
          <p:nvPr/>
        </p:nvPicPr>
        <p:blipFill>
          <a:blip r:embed="rId3"/>
          <a:stretch>
            <a:fillRect/>
          </a:stretch>
        </p:blipFill>
        <p:spPr>
          <a:xfrm>
            <a:off x="2543400" y="3859200"/>
            <a:ext cx="1876500" cy="327600"/>
          </a:xfrm>
          <a:prstGeom prst="rect">
            <a:avLst/>
          </a:prstGeom>
        </p:spPr>
      </p:pic>
      <p:pic>
        <p:nvPicPr>
          <p:cNvPr id="16" name="Logo"/>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398634" y="2773007"/>
            <a:ext cx="983990" cy="1311986"/>
          </a:xfrm>
          <a:prstGeom prst="rect">
            <a:avLst/>
          </a:prstGeom>
        </p:spPr>
      </p:pic>
      <p:sp>
        <p:nvSpPr>
          <p:cNvPr id="4" name="Date_DateCustomA" hidden="1"/>
          <p:cNvSpPr>
            <a:spLocks noGrp="1"/>
          </p:cNvSpPr>
          <p:nvPr>
            <p:ph type="dt" sz="half" idx="10"/>
          </p:nvPr>
        </p:nvSpPr>
        <p:spPr/>
        <p:txBody>
          <a:bodyPr/>
          <a:lstStyle/>
          <a:p>
            <a:endParaRPr lang="" dirty="0"/>
          </a:p>
        </p:txBody>
      </p:sp>
      <p:sp>
        <p:nvSpPr>
          <p:cNvPr id="5" name="FLD_PresentationTitle" hidden="1"/>
          <p:cNvSpPr>
            <a:spLocks noGrp="1"/>
          </p:cNvSpPr>
          <p:nvPr>
            <p:ph type="ftr" sz="quarter" idx="11"/>
          </p:nvPr>
        </p:nvSpPr>
        <p:spPr/>
        <p:txBody>
          <a:bodyPr/>
          <a:lstStyle/>
          <a:p>
            <a:endParaRPr lang="" dirty="0"/>
          </a:p>
        </p:txBody>
      </p:sp>
      <p:sp>
        <p:nvSpPr>
          <p:cNvPr id="6" name="Slide Number Placeholder 5" hidden="1"/>
          <p:cNvSpPr>
            <a:spLocks noGrp="1"/>
          </p:cNvSpPr>
          <p:nvPr>
            <p:ph type="sldNum" sz="quarter" idx="12"/>
          </p:nvPr>
        </p:nvSpPr>
        <p:spPr>
          <a:xfrm>
            <a:off x="0" y="6948000"/>
            <a:ext cx="0" cy="0"/>
          </a:xfrm>
          <a:noFill/>
        </p:spPr>
        <p:txBody>
          <a:bodyPr/>
          <a:lstStyle>
            <a:lvl1pPr>
              <a:defRPr sz="100">
                <a:noFill/>
              </a:defRPr>
            </a:lvl1pPr>
          </a:lstStyle>
          <a:p>
            <a:fld id="{24C8C45C-947F-4981-8B3F-4F32E973C901}" type="slidenum">
              <a:rPr lang="" smtClean="0"/>
              <a:pPr/>
              <a:t>‹nr.›</a:t>
            </a:fld>
            <a:endParaRPr lang="" dirty="0"/>
          </a:p>
        </p:txBody>
      </p:sp>
    </p:spTree>
    <p:extLst>
      <p:ext uri="{BB962C8B-B14F-4D97-AF65-F5344CB8AC3E}">
        <p14:creationId xmlns:p14="http://schemas.microsoft.com/office/powerpoint/2010/main" val="629166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dato 2"/>
          <p:cNvSpPr>
            <a:spLocks noGrp="1"/>
          </p:cNvSpPr>
          <p:nvPr>
            <p:ph type="dt" sz="half" idx="10"/>
          </p:nvPr>
        </p:nvSpPr>
        <p:spPr/>
        <p:txBody>
          <a:bodyPr/>
          <a:lstStyle/>
          <a:p>
            <a:fld id="{48B0876C-4FA7-4BA5-9176-1EF478BA38B0}" type="datetimeFigureOut">
              <a:rPr lang="da-DK" smtClean="0"/>
              <a:t>14-01-2020</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diasnummer 4"/>
          <p:cNvSpPr>
            <a:spLocks noGrp="1"/>
          </p:cNvSpPr>
          <p:nvPr>
            <p:ph type="sldNum" sz="quarter" idx="12"/>
          </p:nvPr>
        </p:nvSpPr>
        <p:spPr/>
        <p:txBody>
          <a:bodyPr/>
          <a:lstStyle/>
          <a:p>
            <a:fld id="{DCAE552F-FDFA-4027-9D58-5E04EC46454A}" type="slidenum">
              <a:rPr lang="da-DK" smtClean="0"/>
              <a:t>‹nr.›</a:t>
            </a:fld>
            <a:endParaRPr lang="da-DK"/>
          </a:p>
        </p:txBody>
      </p:sp>
    </p:spTree>
    <p:extLst>
      <p:ext uri="{BB962C8B-B14F-4D97-AF65-F5344CB8AC3E}">
        <p14:creationId xmlns:p14="http://schemas.microsoft.com/office/powerpoint/2010/main" val="37297698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
          </a:p>
        </p:txBody>
      </p:sp>
      <p:sp>
        <p:nvSpPr>
          <p:cNvPr id="3" name="Slide Number Placeholder 2"/>
          <p:cNvSpPr>
            <a:spLocks noGrp="1"/>
          </p:cNvSpPr>
          <p:nvPr>
            <p:ph type="sldNum" sz="quarter" idx="10"/>
          </p:nvPr>
        </p:nvSpPr>
        <p:spPr/>
        <p:txBody>
          <a:bodyPr/>
          <a:lstStyle/>
          <a:p>
            <a:fld id="{24C8C45C-947F-4981-8B3F-4F32E973C901}" type="slidenum">
              <a:rPr lang="" smtClean="0">
                <a:solidFill>
                  <a:prstClr val="black"/>
                </a:solidFill>
              </a:rPr>
              <a:pPr/>
              <a:t>‹nr.›</a:t>
            </a:fld>
            <a:endParaRPr lang="" dirty="0">
              <a:solidFill>
                <a:prstClr val="black"/>
              </a:solidFill>
            </a:endParaRPr>
          </a:p>
        </p:txBody>
      </p:sp>
      <p:sp>
        <p:nvSpPr>
          <p:cNvPr id="4" name="Date Placeholder 3"/>
          <p:cNvSpPr>
            <a:spLocks noGrp="1"/>
          </p:cNvSpPr>
          <p:nvPr>
            <p:ph type="dt" sz="half" idx="11"/>
          </p:nvPr>
        </p:nvSpPr>
        <p:spPr/>
        <p:txBody>
          <a:bodyPr/>
          <a:lstStyle/>
          <a:p>
            <a:endParaRPr lang="" dirty="0"/>
          </a:p>
        </p:txBody>
      </p:sp>
      <p:sp>
        <p:nvSpPr>
          <p:cNvPr id="5" name="Footer Placeholder 4"/>
          <p:cNvSpPr>
            <a:spLocks noGrp="1"/>
          </p:cNvSpPr>
          <p:nvPr>
            <p:ph type="ftr" sz="quarter" idx="12"/>
          </p:nvPr>
        </p:nvSpPr>
        <p:spPr/>
        <p:txBody>
          <a:bodyPr/>
          <a:lstStyle/>
          <a:p>
            <a:endParaRPr lang="" dirty="0"/>
          </a:p>
        </p:txBody>
      </p:sp>
    </p:spTree>
    <p:extLst>
      <p:ext uri="{BB962C8B-B14F-4D97-AF65-F5344CB8AC3E}">
        <p14:creationId xmlns:p14="http://schemas.microsoft.com/office/powerpoint/2010/main" val="956708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_DateCustomA" hidden="1"/>
          <p:cNvSpPr>
            <a:spLocks noGrp="1"/>
          </p:cNvSpPr>
          <p:nvPr>
            <p:ph type="dt" sz="half" idx="10"/>
          </p:nvPr>
        </p:nvSpPr>
        <p:spPr/>
        <p:txBody>
          <a:bodyPr/>
          <a:lstStyle/>
          <a:p>
            <a:endParaRPr lang="" dirty="0"/>
          </a:p>
        </p:txBody>
      </p:sp>
      <p:sp>
        <p:nvSpPr>
          <p:cNvPr id="3" name="FLD_PresentationTitle" hidden="1"/>
          <p:cNvSpPr>
            <a:spLocks noGrp="1"/>
          </p:cNvSpPr>
          <p:nvPr>
            <p:ph type="ftr" sz="quarter" idx="11"/>
          </p:nvPr>
        </p:nvSpPr>
        <p:spPr/>
        <p:txBody>
          <a:bodyPr/>
          <a:lstStyle/>
          <a:p>
            <a:endParaRPr lang="" dirty="0"/>
          </a:p>
        </p:txBody>
      </p:sp>
      <p:sp>
        <p:nvSpPr>
          <p:cNvPr id="4" name="Slide Number Placeholder 3"/>
          <p:cNvSpPr>
            <a:spLocks noGrp="1"/>
          </p:cNvSpPr>
          <p:nvPr>
            <p:ph type="sldNum" sz="quarter" idx="12"/>
          </p:nvPr>
        </p:nvSpPr>
        <p:spPr/>
        <p:txBody>
          <a:bodyPr/>
          <a:lstStyle/>
          <a:p>
            <a:fld id="{24C8C45C-947F-4981-8B3F-4F32E973C901}" type="slidenum">
              <a:rPr lang="" smtClean="0">
                <a:solidFill>
                  <a:prstClr val="black"/>
                </a:solidFill>
              </a:rPr>
              <a:pPr/>
              <a:t>‹nr.›</a:t>
            </a:fld>
            <a:endParaRPr lang="" dirty="0">
              <a:solidFill>
                <a:prstClr val="black"/>
              </a:solidFill>
            </a:endParaRPr>
          </a:p>
        </p:txBody>
      </p:sp>
    </p:spTree>
    <p:extLst>
      <p:ext uri="{BB962C8B-B14F-4D97-AF65-F5344CB8AC3E}">
        <p14:creationId xmlns:p14="http://schemas.microsoft.com/office/powerpoint/2010/main" val="25635766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Templafy Start side">
    <p:spTree>
      <p:nvGrpSpPr>
        <p:cNvPr id="1" name=""/>
        <p:cNvGrpSpPr/>
        <p:nvPr/>
      </p:nvGrpSpPr>
      <p:grpSpPr>
        <a:xfrm>
          <a:off x="0" y="0"/>
          <a:ext cx="0" cy="0"/>
          <a:chOff x="0" y="0"/>
          <a:chExt cx="0" cy="0"/>
        </a:xfrm>
      </p:grpSpPr>
      <p:sp>
        <p:nvSpPr>
          <p:cNvPr id="2" name="Date_DateCustomA" hidden="1"/>
          <p:cNvSpPr>
            <a:spLocks noGrp="1"/>
          </p:cNvSpPr>
          <p:nvPr>
            <p:ph type="dt" sz="half" idx="10"/>
          </p:nvPr>
        </p:nvSpPr>
        <p:spPr/>
        <p:txBody>
          <a:bodyPr/>
          <a:lstStyle/>
          <a:p>
            <a:endParaRPr lang="" dirty="0"/>
          </a:p>
        </p:txBody>
      </p:sp>
      <p:sp>
        <p:nvSpPr>
          <p:cNvPr id="3" name="FLD_PresentationTitle" hidden="1"/>
          <p:cNvSpPr>
            <a:spLocks noGrp="1"/>
          </p:cNvSpPr>
          <p:nvPr>
            <p:ph type="ftr" sz="quarter" idx="11"/>
          </p:nvPr>
        </p:nvSpPr>
        <p:spPr/>
        <p:txBody>
          <a:bodyPr/>
          <a:lstStyle/>
          <a:p>
            <a:endParaRPr lang="" dirty="0"/>
          </a:p>
        </p:txBody>
      </p:sp>
      <p:sp>
        <p:nvSpPr>
          <p:cNvPr id="4" name="Slide Number Placeholder 3" hidden="1"/>
          <p:cNvSpPr>
            <a:spLocks noGrp="1"/>
          </p:cNvSpPr>
          <p:nvPr>
            <p:ph type="sldNum" sz="quarter" idx="12"/>
          </p:nvPr>
        </p:nvSpPr>
        <p:spPr>
          <a:xfrm>
            <a:off x="0" y="6912000"/>
            <a:ext cx="0" cy="0"/>
          </a:xfrm>
          <a:noFill/>
        </p:spPr>
        <p:txBody>
          <a:bodyPr/>
          <a:lstStyle>
            <a:lvl1pPr>
              <a:defRPr sz="100">
                <a:noFill/>
              </a:defRPr>
            </a:lvl1pPr>
          </a:lstStyle>
          <a:p>
            <a:fld id="{24C8C45C-947F-4981-8B3F-4F32E973C901}" type="slidenum">
              <a:rPr lang="" smtClean="0"/>
              <a:pPr/>
              <a:t>‹nr.›</a:t>
            </a:fld>
            <a:endParaRPr lang="" dirty="0"/>
          </a:p>
        </p:txBody>
      </p:sp>
      <p:sp>
        <p:nvSpPr>
          <p:cNvPr id="5" name="Byt ud med grafik"/>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 sz="2000" dirty="0" err="1">
              <a:solidFill>
                <a:prstClr val="white"/>
              </a:solidFill>
            </a:endParaRPr>
          </a:p>
        </p:txBody>
      </p:sp>
      <p:grpSp>
        <p:nvGrpSpPr>
          <p:cNvPr id="6" name="Gruppe 6"/>
          <p:cNvGrpSpPr/>
          <p:nvPr userDrawn="1"/>
        </p:nvGrpSpPr>
        <p:grpSpPr>
          <a:xfrm>
            <a:off x="3160385" y="1849435"/>
            <a:ext cx="2823231" cy="3302793"/>
            <a:chOff x="2689846" y="1883571"/>
            <a:chExt cx="3764308" cy="3302793"/>
          </a:xfrm>
        </p:grpSpPr>
        <p:pic>
          <p:nvPicPr>
            <p:cNvPr id="7" name="Picture 2" descr="Billedresultat for templafy logo"/>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063603" y="1883571"/>
              <a:ext cx="1016794" cy="1016794"/>
            </a:xfrm>
            <a:prstGeom prst="rect">
              <a:avLst/>
            </a:prstGeom>
            <a:noFill/>
            <a:extLst>
              <a:ext uri="{909E8E84-426E-40DD-AFC4-6F175D3DCCD1}">
                <a14:hiddenFill xmlns:a14="http://schemas.microsoft.com/office/drawing/2010/main">
                  <a:solidFill>
                    <a:srgbClr val="FFFFFF"/>
                  </a:solidFill>
                </a14:hiddenFill>
              </a:ext>
            </a:extLst>
          </p:spPr>
        </p:pic>
        <p:sp>
          <p:nvSpPr>
            <p:cNvPr id="8" name="Tekstfelt 8"/>
            <p:cNvSpPr txBox="1"/>
            <p:nvPr/>
          </p:nvSpPr>
          <p:spPr>
            <a:xfrm>
              <a:off x="2689846" y="3284936"/>
              <a:ext cx="3764308" cy="1901428"/>
            </a:xfrm>
            <a:prstGeom prst="rect">
              <a:avLst/>
            </a:prstGeom>
            <a:noFill/>
          </p:spPr>
          <p:txBody>
            <a:bodyPr wrap="square" lIns="0" tIns="0" rIns="0" bIns="0" rtlCol="0">
              <a:noAutofit/>
            </a:bodyPr>
            <a:lstStyle/>
            <a:p>
              <a:pPr algn="ctr">
                <a:lnSpc>
                  <a:spcPct val="90000"/>
                </a:lnSpc>
              </a:pPr>
              <a:r>
                <a:rPr lang="" sz="2400" noProof="1">
                  <a:solidFill>
                    <a:prstClr val="black"/>
                  </a:solidFill>
                </a:rPr>
                <a:t>Kom i gang med Templafy</a:t>
              </a:r>
              <a:r>
                <a:rPr lang="da-DK" sz="1600" noProof="1">
                  <a:solidFill>
                    <a:prstClr val="black"/>
                  </a:solidFill>
                </a:rPr>
                <a:t/>
              </a:r>
              <a:br>
                <a:rPr lang="da-DK" sz="1600" noProof="1">
                  <a:solidFill>
                    <a:prstClr val="black"/>
                  </a:solidFill>
                </a:rPr>
              </a:br>
              <a:endParaRPr lang="" sz="1600" noProof="1">
                <a:solidFill>
                  <a:prstClr val="black"/>
                </a:solidFill>
              </a:endParaRPr>
            </a:p>
            <a:p>
              <a:pPr algn="ctr">
                <a:lnSpc>
                  <a:spcPct val="90000"/>
                </a:lnSpc>
              </a:pPr>
              <a:r>
                <a:rPr lang="" sz="1200" noProof="1">
                  <a:solidFill>
                    <a:prstClr val="black"/>
                  </a:solidFill>
                </a:rPr>
                <a:t>Klik på ikonet Open Templafy i øverste venstre hjørne for at få adgang til master og præsentations indhold</a:t>
              </a:r>
              <a:endParaRPr lang="">
                <a:solidFill>
                  <a:prstClr val="black"/>
                </a:solidFill>
              </a:endParaRPr>
            </a:p>
            <a:p>
              <a:pPr algn="ctr">
                <a:lnSpc>
                  <a:spcPct val="90000"/>
                </a:lnSpc>
              </a:pPr>
              <a:endParaRPr lang="" sz="1200" noProof="1">
                <a:solidFill>
                  <a:prstClr val="black"/>
                </a:solidFill>
              </a:endParaRPr>
            </a:p>
            <a:p>
              <a:pPr algn="ctr">
                <a:lnSpc>
                  <a:spcPct val="90000"/>
                </a:lnSpc>
              </a:pPr>
              <a:r>
                <a:rPr lang="" sz="1000" i="1" noProof="1">
                  <a:solidFill>
                    <a:prstClr val="black"/>
                  </a:solidFill>
                </a:rPr>
                <a:t>Hvis du er offline - Højreklik på dette dias og vælge et</a:t>
              </a:r>
              <a:endParaRPr lang="">
                <a:solidFill>
                  <a:prstClr val="black"/>
                </a:solidFill>
              </a:endParaRPr>
            </a:p>
            <a:p>
              <a:pPr algn="ctr">
                <a:lnSpc>
                  <a:spcPct val="90000"/>
                </a:lnSpc>
              </a:pPr>
              <a:r>
                <a:rPr lang="" sz="1000" i="1" noProof="1">
                  <a:solidFill>
                    <a:prstClr val="black"/>
                  </a:solidFill>
                </a:rPr>
                <a:t> layout i offline 16:9 format master version</a:t>
              </a:r>
              <a:endParaRPr lang="">
                <a:solidFill>
                  <a:prstClr val="black"/>
                </a:solidFill>
              </a:endParaRPr>
            </a:p>
          </p:txBody>
        </p:sp>
        <p:pic>
          <p:nvPicPr>
            <p:cNvPr id="9" name="Billede 9"/>
            <p:cNvPicPr>
              <a:picLocks noChangeAspect="1"/>
            </p:cNvPicPr>
            <p:nvPr/>
          </p:nvPicPr>
          <p:blipFill>
            <a:blip r:embed="rId3"/>
            <a:stretch>
              <a:fillRect/>
            </a:stretch>
          </p:blipFill>
          <p:spPr>
            <a:xfrm>
              <a:off x="4063603" y="4749800"/>
              <a:ext cx="1030975" cy="132472"/>
            </a:xfrm>
            <a:prstGeom prst="rect">
              <a:avLst/>
            </a:prstGeom>
            <a:ln>
              <a:solidFill>
                <a:schemeClr val="bg2">
                  <a:lumMod val="90000"/>
                </a:schemeClr>
              </a:solidFill>
            </a:ln>
            <a:effectLst/>
          </p:spPr>
        </p:pic>
      </p:grpSp>
    </p:spTree>
    <p:extLst>
      <p:ext uri="{BB962C8B-B14F-4D97-AF65-F5344CB8AC3E}">
        <p14:creationId xmlns:p14="http://schemas.microsoft.com/office/powerpoint/2010/main" val="17577667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rugerguide - Templafy">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stretch>
            <a:fillRect/>
          </a:stretch>
        </p:blipFill>
        <p:spPr>
          <a:xfrm>
            <a:off x="3925882" y="2335805"/>
            <a:ext cx="1512000" cy="2131200"/>
          </a:xfrm>
          <a:prstGeom prst="rect">
            <a:avLst/>
          </a:prstGeom>
        </p:spPr>
      </p:pic>
      <p:pic>
        <p:nvPicPr>
          <p:cNvPr id="13" name="Picture 12"/>
          <p:cNvPicPr>
            <a:picLocks noChangeAspect="1"/>
          </p:cNvPicPr>
          <p:nvPr userDrawn="1"/>
        </p:nvPicPr>
        <p:blipFill rotWithShape="1">
          <a:blip r:embed="rId3"/>
          <a:srcRect b="3095"/>
          <a:stretch/>
        </p:blipFill>
        <p:spPr>
          <a:xfrm>
            <a:off x="2212322" y="2335805"/>
            <a:ext cx="1512000" cy="3549058"/>
          </a:xfrm>
          <a:prstGeom prst="rect">
            <a:avLst/>
          </a:prstGeom>
        </p:spPr>
      </p:pic>
      <p:pic>
        <p:nvPicPr>
          <p:cNvPr id="7" name="Picture 6"/>
          <p:cNvPicPr>
            <a:picLocks noChangeAspect="1"/>
          </p:cNvPicPr>
          <p:nvPr userDrawn="1"/>
        </p:nvPicPr>
        <p:blipFill>
          <a:blip r:embed="rId4"/>
          <a:stretch>
            <a:fillRect/>
          </a:stretch>
        </p:blipFill>
        <p:spPr>
          <a:xfrm>
            <a:off x="370976" y="2584145"/>
            <a:ext cx="1620000" cy="999996"/>
          </a:xfrm>
          <a:prstGeom prst="rect">
            <a:avLst/>
          </a:prstGeom>
        </p:spPr>
      </p:pic>
      <p:pic>
        <p:nvPicPr>
          <p:cNvPr id="42" name="Picture 41"/>
          <p:cNvPicPr>
            <a:picLocks noChangeAspect="1"/>
          </p:cNvPicPr>
          <p:nvPr userDrawn="1"/>
        </p:nvPicPr>
        <p:blipFill>
          <a:blip r:embed="rId5"/>
          <a:stretch>
            <a:fillRect/>
          </a:stretch>
        </p:blipFill>
        <p:spPr>
          <a:xfrm>
            <a:off x="350106" y="4536265"/>
            <a:ext cx="1620673" cy="1409281"/>
          </a:xfrm>
          <a:prstGeom prst="rect">
            <a:avLst/>
          </a:prstGeom>
        </p:spPr>
      </p:pic>
      <p:sp>
        <p:nvSpPr>
          <p:cNvPr id="28" name="Text Box 48"/>
          <p:cNvSpPr txBox="1">
            <a:spLocks noChangeArrowheads="1"/>
          </p:cNvSpPr>
          <p:nvPr userDrawn="1"/>
        </p:nvSpPr>
        <p:spPr bwMode="auto">
          <a:xfrm>
            <a:off x="352153" y="1820285"/>
            <a:ext cx="1620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 sz="900" noProof="1">
                <a:solidFill>
                  <a:prstClr val="black"/>
                </a:solidFill>
                <a:latin typeface="Arial" panose="020B0604020202020204" pitchFamily="34" charset="0"/>
                <a:cs typeface="Arial" panose="020B0604020202020204" pitchFamily="34" charset="0"/>
              </a:rPr>
              <a:t>1. Vælg </a:t>
            </a:r>
            <a:r>
              <a:rPr lang="" sz="900" b="1" noProof="1">
                <a:solidFill>
                  <a:prstClr val="black"/>
                </a:solidFill>
                <a:latin typeface="Arial" panose="020B0604020202020204" pitchFamily="34" charset="0"/>
                <a:cs typeface="Arial" panose="020B0604020202020204" pitchFamily="34" charset="0"/>
              </a:rPr>
              <a:t>Fanen</a:t>
            </a:r>
            <a:r>
              <a:rPr lang="" sz="900" noProof="1">
                <a:solidFill>
                  <a:prstClr val="black"/>
                </a:solidFill>
                <a:latin typeface="Arial" panose="020B0604020202020204" pitchFamily="34" charset="0"/>
                <a:cs typeface="Arial" panose="020B0604020202020204" pitchFamily="34" charset="0"/>
              </a:rPr>
              <a:t> med jeres firmanavn på</a:t>
            </a:r>
            <a:endParaRPr lang="">
              <a:solidFill>
                <a:prstClr val="black"/>
              </a:solidFill>
            </a:endParaRPr>
          </a:p>
          <a:p>
            <a:pPr eaLnBrk="1" hangingPunct="1">
              <a:spcAft>
                <a:spcPts val="600"/>
              </a:spcAft>
              <a:defRPr/>
            </a:pPr>
            <a:r>
              <a:rPr lang="" altLang="da-DK" sz="900" noProof="1">
                <a:solidFill>
                  <a:prstClr val="black"/>
                </a:solidFill>
                <a:latin typeface="Arial" panose="020B0604020202020204" pitchFamily="34" charset="0"/>
                <a:cs typeface="Arial" panose="020B0604020202020204" pitchFamily="34" charset="0"/>
              </a:rPr>
              <a:t>2. Vælg </a:t>
            </a:r>
            <a:r>
              <a:rPr lang="" altLang="da-DK" sz="900" b="1" noProof="1">
                <a:solidFill>
                  <a:prstClr val="black"/>
                </a:solidFill>
                <a:latin typeface="Arial" panose="020B0604020202020204" pitchFamily="34" charset="0"/>
                <a:cs typeface="Arial" panose="020B0604020202020204" pitchFamily="34" charset="0"/>
              </a:rPr>
              <a:t>Open Templafy </a:t>
            </a:r>
            <a:r>
              <a:rPr lang="" altLang="da-DK" sz="900" noProof="1">
                <a:solidFill>
                  <a:prstClr val="black"/>
                </a:solidFill>
                <a:latin typeface="Arial" panose="020B0604020202020204" pitchFamily="34" charset="0"/>
                <a:cs typeface="Arial" panose="020B0604020202020204" pitchFamily="34" charset="0"/>
              </a:rPr>
              <a:t>for at oprette en ny skabelon.</a:t>
            </a:r>
            <a:endParaRPr lang="">
              <a:solidFill>
                <a:prstClr val="black"/>
              </a:solidFill>
            </a:endParaRPr>
          </a:p>
        </p:txBody>
      </p:sp>
      <p:sp>
        <p:nvSpPr>
          <p:cNvPr id="36" name="Text Box 48"/>
          <p:cNvSpPr txBox="1">
            <a:spLocks noChangeArrowheads="1"/>
          </p:cNvSpPr>
          <p:nvPr userDrawn="1"/>
        </p:nvSpPr>
        <p:spPr bwMode="auto">
          <a:xfrm>
            <a:off x="2212322" y="1820280"/>
            <a:ext cx="15120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 altLang="da-DK" sz="900" noProof="1">
                <a:solidFill>
                  <a:prstClr val="black"/>
                </a:solidFill>
                <a:latin typeface="Arial" panose="020B0604020202020204" pitchFamily="34" charset="0"/>
                <a:cs typeface="Arial" panose="020B0604020202020204" pitchFamily="34" charset="0"/>
              </a:rPr>
              <a:t>4. Filen er oprettet, og du kan indsætte slides, som er oprettet i Slide Library.</a:t>
            </a:r>
            <a:endParaRPr lang="" sz="700" noProof="1">
              <a:solidFill>
                <a:prstClr val="black"/>
              </a:solidFill>
              <a:latin typeface="Arial" panose="020B0604020202020204" pitchFamily="34" charset="0"/>
              <a:cs typeface="Arial" panose="020B0604020202020204" pitchFamily="34" charset="0"/>
            </a:endParaRPr>
          </a:p>
        </p:txBody>
      </p:sp>
      <p:sp>
        <p:nvSpPr>
          <p:cNvPr id="17" name="Title 1"/>
          <p:cNvSpPr txBox="1">
            <a:spLocks/>
          </p:cNvSpPr>
          <p:nvPr userDrawn="1"/>
        </p:nvSpPr>
        <p:spPr>
          <a:xfrm>
            <a:off x="429316" y="710189"/>
            <a:ext cx="5491843" cy="695819"/>
          </a:xfrm>
          <a:prstGeom prst="rect">
            <a:avLst/>
          </a:prstGeom>
        </p:spPr>
        <p:txBody>
          <a:bodyPr vert="horz" lIns="0" tIns="0" rIns="0" bIns="0" rtlCol="0" anchor="t" anchorCtr="0">
            <a:normAutofit fontScale="92500" lnSpcReduction="20000"/>
          </a:bodyPr>
          <a:lstStyle>
            <a:lvl1pPr algn="l" defTabSz="685800" rtl="0" eaLnBrk="1" latinLnBrk="0" hangingPunct="1">
              <a:lnSpc>
                <a:spcPct val="90000"/>
              </a:lnSpc>
              <a:spcBef>
                <a:spcPct val="0"/>
              </a:spcBef>
              <a:buNone/>
              <a:defRPr sz="2600" b="1" kern="1200" baseline="0">
                <a:solidFill>
                  <a:schemeClr val="accent1"/>
                </a:solidFill>
                <a:latin typeface="+mj-lt"/>
                <a:ea typeface="+mj-ea"/>
                <a:cs typeface="+mj-cs"/>
              </a:defRPr>
            </a:lvl1pPr>
          </a:lstStyle>
          <a:p>
            <a:r>
              <a:rPr lang="" sz="3200" dirty="0">
                <a:solidFill>
                  <a:prstClr val="black"/>
                </a:solidFill>
                <a:cs typeface="Arial" panose="020B0604020202020204" pitchFamily="34" charset="0"/>
              </a:rPr>
              <a:t>Velkommen til Templafy</a:t>
            </a:r>
            <a:endParaRPr lang="">
              <a:solidFill>
                <a:srgbClr val="00405F"/>
              </a:solidFill>
            </a:endParaRPr>
          </a:p>
          <a:p>
            <a:pPr>
              <a:lnSpc>
                <a:spcPct val="160000"/>
              </a:lnSpc>
              <a:spcAft>
                <a:spcPts val="600"/>
              </a:spcAft>
            </a:pPr>
            <a:r>
              <a:rPr lang="" sz="1800" b="0" dirty="0">
                <a:solidFill>
                  <a:prstClr val="black"/>
                </a:solidFill>
                <a:cs typeface="Arial" panose="020B0604020202020204" pitchFamily="34" charset="0"/>
              </a:rPr>
              <a:t>- Hvordan kommer jeg i gang med en PowerPoint-skabelon?</a:t>
            </a:r>
          </a:p>
        </p:txBody>
      </p:sp>
      <p:sp>
        <p:nvSpPr>
          <p:cNvPr id="6" name="Rectangle 4"/>
          <p:cNvSpPr>
            <a:spLocks noChangeArrowheads="1"/>
          </p:cNvSpPr>
          <p:nvPr userDrawn="1"/>
        </p:nvSpPr>
        <p:spPr bwMode="auto">
          <a:xfrm>
            <a:off x="1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 dirty="0">
              <a:solidFill>
                <a:prstClr val="black"/>
              </a:solidFill>
            </a:endParaRPr>
          </a:p>
        </p:txBody>
      </p:sp>
      <p:sp>
        <p:nvSpPr>
          <p:cNvPr id="24" name="Rectangle 23"/>
          <p:cNvSpPr/>
          <p:nvPr userDrawn="1"/>
        </p:nvSpPr>
        <p:spPr>
          <a:xfrm>
            <a:off x="436807" y="5590760"/>
            <a:ext cx="1442168" cy="224863"/>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 dirty="0" err="1">
              <a:solidFill>
                <a:prstClr val="white"/>
              </a:solidFill>
            </a:endParaRPr>
          </a:p>
        </p:txBody>
      </p:sp>
      <p:sp>
        <p:nvSpPr>
          <p:cNvPr id="40" name="Text Box 48"/>
          <p:cNvSpPr txBox="1">
            <a:spLocks noChangeArrowheads="1"/>
          </p:cNvSpPr>
          <p:nvPr userDrawn="1"/>
        </p:nvSpPr>
        <p:spPr bwMode="auto">
          <a:xfrm>
            <a:off x="5605851" y="1820280"/>
            <a:ext cx="15120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 altLang="da-DK" sz="900" noProof="1">
                <a:solidFill>
                  <a:prstClr val="black"/>
                </a:solidFill>
                <a:latin typeface="Arial" panose="020B0604020202020204" pitchFamily="34" charset="0"/>
                <a:cs typeface="Arial" panose="020B0604020202020204" pitchFamily="34" charset="0"/>
              </a:rPr>
              <a:t>6. For at indsætte et billede, vælg Skyfish vælg mellem uploadet billeder.</a:t>
            </a:r>
            <a:endParaRPr lang="" sz="700" noProof="1">
              <a:solidFill>
                <a:prstClr val="black"/>
              </a:solidFill>
              <a:latin typeface="Arial" panose="020B0604020202020204" pitchFamily="34" charset="0"/>
              <a:cs typeface="Arial" panose="020B0604020202020204" pitchFamily="34" charset="0"/>
            </a:endParaRPr>
          </a:p>
        </p:txBody>
      </p:sp>
      <p:pic>
        <p:nvPicPr>
          <p:cNvPr id="14" name="Picture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862494" y="365126"/>
            <a:ext cx="1947294" cy="777084"/>
          </a:xfrm>
          <a:prstGeom prst="rect">
            <a:avLst/>
          </a:prstGeom>
        </p:spPr>
      </p:pic>
      <p:sp>
        <p:nvSpPr>
          <p:cNvPr id="33" name="Rectangle 32"/>
          <p:cNvSpPr/>
          <p:nvPr userDrawn="1"/>
        </p:nvSpPr>
        <p:spPr>
          <a:xfrm>
            <a:off x="2289585" y="3283399"/>
            <a:ext cx="1357474" cy="2601485"/>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 dirty="0">
              <a:solidFill>
                <a:prstClr val="white"/>
              </a:solidFill>
            </a:endParaRPr>
          </a:p>
        </p:txBody>
      </p:sp>
      <p:sp>
        <p:nvSpPr>
          <p:cNvPr id="34" name="Rectangle 33"/>
          <p:cNvSpPr/>
          <p:nvPr userDrawn="1"/>
        </p:nvSpPr>
        <p:spPr>
          <a:xfrm>
            <a:off x="2614662" y="2773378"/>
            <a:ext cx="306827" cy="277640"/>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 dirty="0" err="1">
              <a:solidFill>
                <a:prstClr val="white"/>
              </a:solidFill>
            </a:endParaRPr>
          </a:p>
        </p:txBody>
      </p:sp>
      <p:sp>
        <p:nvSpPr>
          <p:cNvPr id="39" name="Rectangle 38"/>
          <p:cNvSpPr/>
          <p:nvPr userDrawn="1"/>
        </p:nvSpPr>
        <p:spPr>
          <a:xfrm>
            <a:off x="4003412" y="3274746"/>
            <a:ext cx="678479" cy="550040"/>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 dirty="0" err="1">
              <a:solidFill>
                <a:prstClr val="white"/>
              </a:solidFill>
            </a:endParaRPr>
          </a:p>
        </p:txBody>
      </p:sp>
      <p:sp>
        <p:nvSpPr>
          <p:cNvPr id="47" name="Rectangle 46"/>
          <p:cNvSpPr/>
          <p:nvPr userDrawn="1"/>
        </p:nvSpPr>
        <p:spPr>
          <a:xfrm>
            <a:off x="1668164" y="2615973"/>
            <a:ext cx="302607" cy="231583"/>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 dirty="0" err="1">
              <a:solidFill>
                <a:prstClr val="white"/>
              </a:solidFill>
            </a:endParaRPr>
          </a:p>
        </p:txBody>
      </p:sp>
      <p:sp>
        <p:nvSpPr>
          <p:cNvPr id="45" name="Rectangle 44"/>
          <p:cNvSpPr/>
          <p:nvPr userDrawn="1"/>
        </p:nvSpPr>
        <p:spPr>
          <a:xfrm>
            <a:off x="364459" y="2847556"/>
            <a:ext cx="396031" cy="739403"/>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 dirty="0" err="1">
              <a:solidFill>
                <a:prstClr val="white"/>
              </a:solidFill>
            </a:endParaRPr>
          </a:p>
        </p:txBody>
      </p:sp>
      <p:sp>
        <p:nvSpPr>
          <p:cNvPr id="46" name="Text Box 48"/>
          <p:cNvSpPr txBox="1">
            <a:spLocks noChangeArrowheads="1"/>
          </p:cNvSpPr>
          <p:nvPr userDrawn="1"/>
        </p:nvSpPr>
        <p:spPr bwMode="auto">
          <a:xfrm>
            <a:off x="349049" y="3935687"/>
            <a:ext cx="1701635"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 sz="900" noProof="1">
                <a:solidFill>
                  <a:prstClr val="black"/>
                </a:solidFill>
                <a:latin typeface="Arial" panose="020B0604020202020204" pitchFamily="34" charset="0"/>
                <a:cs typeface="Arial" panose="020B0604020202020204" pitchFamily="34" charset="0"/>
              </a:rPr>
              <a:t>3. I </a:t>
            </a:r>
            <a:r>
              <a:rPr lang="" sz="900" b="1" noProof="1">
                <a:solidFill>
                  <a:prstClr val="black"/>
                </a:solidFill>
                <a:latin typeface="Arial" panose="020B0604020202020204" pitchFamily="34" charset="0"/>
                <a:cs typeface="Arial" panose="020B0604020202020204" pitchFamily="34" charset="0"/>
              </a:rPr>
              <a:t>Presenation </a:t>
            </a:r>
            <a:r>
              <a:rPr lang="" sz="900" noProof="1">
                <a:solidFill>
                  <a:prstClr val="black"/>
                </a:solidFill>
                <a:latin typeface="Arial" panose="020B0604020202020204" pitchFamily="34" charset="0"/>
                <a:cs typeface="Arial" panose="020B0604020202020204" pitchFamily="34" charset="0"/>
              </a:rPr>
              <a:t>vælg Djøf PowerPoint.</a:t>
            </a:r>
            <a:r>
              <a:rPr lang="da-DK" sz="900" noProof="1">
                <a:solidFill>
                  <a:prstClr val="black"/>
                </a:solidFill>
                <a:latin typeface="Arial" panose="020B0604020202020204" pitchFamily="34" charset="0"/>
                <a:cs typeface="Arial" panose="020B0604020202020204" pitchFamily="34" charset="0"/>
              </a:rPr>
              <a:t/>
            </a:r>
            <a:br>
              <a:rPr lang="da-DK" sz="900" noProof="1">
                <a:solidFill>
                  <a:prstClr val="black"/>
                </a:solidFill>
                <a:latin typeface="Arial" panose="020B0604020202020204" pitchFamily="34" charset="0"/>
                <a:cs typeface="Arial" panose="020B0604020202020204" pitchFamily="34" charset="0"/>
              </a:rPr>
            </a:br>
            <a:r>
              <a:rPr lang="" sz="900" noProof="1">
                <a:solidFill>
                  <a:prstClr val="black"/>
                </a:solidFill>
                <a:latin typeface="Arial" panose="020B0604020202020204" pitchFamily="34" charset="0"/>
                <a:cs typeface="Arial" panose="020B0604020202020204" pitchFamily="34" charset="0"/>
              </a:rPr>
              <a:t>3a. Derefter åbner en boks, hvor du skal vælge hvilket sprog dit payoff skal være på.</a:t>
            </a:r>
            <a:endParaRPr lang="">
              <a:solidFill>
                <a:prstClr val="black"/>
              </a:solidFill>
            </a:endParaRPr>
          </a:p>
          <a:p>
            <a:pPr eaLnBrk="1" hangingPunct="1">
              <a:spcAft>
                <a:spcPts val="600"/>
              </a:spcAft>
              <a:defRPr/>
            </a:pPr>
            <a:endParaRPr lang="" sz="700" noProof="1">
              <a:solidFill>
                <a:prstClr val="black"/>
              </a:solidFill>
              <a:latin typeface="Arial" panose="020B0604020202020204" pitchFamily="34" charset="0"/>
              <a:cs typeface="Arial" panose="020B0604020202020204" pitchFamily="34" charset="0"/>
            </a:endParaRPr>
          </a:p>
        </p:txBody>
      </p:sp>
      <p:sp>
        <p:nvSpPr>
          <p:cNvPr id="49" name="Afrundet rektangel 16"/>
          <p:cNvSpPr/>
          <p:nvPr userDrawn="1"/>
        </p:nvSpPr>
        <p:spPr>
          <a:xfrm>
            <a:off x="1759412" y="2297938"/>
            <a:ext cx="161979" cy="216000"/>
          </a:xfrm>
          <a:prstGeom prst="roundRect">
            <a:avLst/>
          </a:prstGeom>
          <a:solidFill>
            <a:schemeClr val="accent1"/>
          </a:solidFill>
          <a:ln w="12700" cap="flat" cmpd="sng" algn="ctr">
            <a:noFill/>
            <a:prstDash val="solid"/>
            <a:miter lim="800000"/>
          </a:ln>
          <a:effectLst/>
        </p:spPr>
        <p:txBody>
          <a:bodyPr lIns="0" tIns="0" rIns="0" bIns="0" rtlCol="0" anchor="ctr"/>
          <a:lstStyle/>
          <a:p>
            <a:pPr algn="ctr" defTabSz="914218">
              <a:defRPr/>
            </a:pPr>
            <a:r>
              <a:rPr lang="" sz="1200" kern="0" dirty="0">
                <a:solidFill>
                  <a:prstClr val="white"/>
                </a:solidFill>
              </a:rPr>
              <a:t>1</a:t>
            </a:r>
            <a:endParaRPr lang="">
              <a:solidFill>
                <a:prstClr val="black"/>
              </a:solidFill>
            </a:endParaRPr>
          </a:p>
        </p:txBody>
      </p:sp>
      <p:sp>
        <p:nvSpPr>
          <p:cNvPr id="50" name="Afrundet rektangel 17"/>
          <p:cNvSpPr/>
          <p:nvPr userDrawn="1"/>
        </p:nvSpPr>
        <p:spPr>
          <a:xfrm>
            <a:off x="3869309" y="3029236"/>
            <a:ext cx="161979" cy="216000"/>
          </a:xfrm>
          <a:prstGeom prst="roundRect">
            <a:avLst/>
          </a:prstGeom>
          <a:solidFill>
            <a:schemeClr val="accent1"/>
          </a:solidFill>
          <a:ln w="12700" cap="flat" cmpd="sng" algn="ctr">
            <a:noFill/>
            <a:prstDash val="solid"/>
            <a:miter lim="800000"/>
          </a:ln>
          <a:effectLst/>
        </p:spPr>
        <p:txBody>
          <a:bodyPr lIns="0" tIns="0" rIns="0" bIns="0" rtlCol="0" anchor="ctr"/>
          <a:lstStyle/>
          <a:p>
            <a:pPr algn="ctr" defTabSz="914218">
              <a:defRPr/>
            </a:pPr>
            <a:r>
              <a:rPr lang="" sz="1200" kern="0" dirty="0">
                <a:solidFill>
                  <a:prstClr val="white"/>
                </a:solidFill>
              </a:rPr>
              <a:t>5</a:t>
            </a:r>
            <a:endParaRPr lang="">
              <a:solidFill>
                <a:prstClr val="black"/>
              </a:solidFill>
            </a:endParaRPr>
          </a:p>
        </p:txBody>
      </p:sp>
      <p:sp>
        <p:nvSpPr>
          <p:cNvPr id="51" name="Afrundet rektangel 18"/>
          <p:cNvSpPr/>
          <p:nvPr userDrawn="1"/>
        </p:nvSpPr>
        <p:spPr>
          <a:xfrm>
            <a:off x="2694857" y="2513938"/>
            <a:ext cx="161979" cy="216000"/>
          </a:xfrm>
          <a:prstGeom prst="roundRect">
            <a:avLst/>
          </a:prstGeom>
          <a:solidFill>
            <a:schemeClr val="accent1"/>
          </a:solidFill>
          <a:ln w="12700" cap="flat" cmpd="sng" algn="ctr">
            <a:noFill/>
            <a:prstDash val="solid"/>
            <a:miter lim="800000"/>
          </a:ln>
          <a:effectLst/>
        </p:spPr>
        <p:txBody>
          <a:bodyPr lIns="0" tIns="0" rIns="0" bIns="0" rtlCol="0" anchor="ctr"/>
          <a:lstStyle/>
          <a:p>
            <a:pPr algn="ctr" defTabSz="914218">
              <a:defRPr/>
            </a:pPr>
            <a:r>
              <a:rPr lang="" sz="1200" kern="0" dirty="0">
                <a:solidFill>
                  <a:prstClr val="white"/>
                </a:solidFill>
              </a:rPr>
              <a:t>4</a:t>
            </a:r>
            <a:endParaRPr lang="">
              <a:solidFill>
                <a:prstClr val="black"/>
              </a:solidFill>
            </a:endParaRPr>
          </a:p>
        </p:txBody>
      </p:sp>
      <p:sp>
        <p:nvSpPr>
          <p:cNvPr id="52" name="Afrundet rektangel 16"/>
          <p:cNvSpPr/>
          <p:nvPr userDrawn="1"/>
        </p:nvSpPr>
        <p:spPr>
          <a:xfrm>
            <a:off x="157862" y="2937917"/>
            <a:ext cx="161979" cy="216000"/>
          </a:xfrm>
          <a:prstGeom prst="roundRect">
            <a:avLst/>
          </a:prstGeom>
          <a:solidFill>
            <a:schemeClr val="accent1"/>
          </a:solidFill>
          <a:ln w="12700" cap="flat" cmpd="sng" algn="ctr">
            <a:noFill/>
            <a:prstDash val="solid"/>
            <a:miter lim="800000"/>
          </a:ln>
          <a:effectLst/>
        </p:spPr>
        <p:txBody>
          <a:bodyPr lIns="0" tIns="0" rIns="0" bIns="0" rtlCol="0" anchor="ctr"/>
          <a:lstStyle/>
          <a:p>
            <a:pPr algn="ctr" defTabSz="914218">
              <a:defRPr/>
            </a:pPr>
            <a:r>
              <a:rPr lang="" sz="1200" kern="0" dirty="0">
                <a:solidFill>
                  <a:prstClr val="white"/>
                </a:solidFill>
              </a:rPr>
              <a:t>2</a:t>
            </a:r>
            <a:endParaRPr lang="">
              <a:solidFill>
                <a:prstClr val="black"/>
              </a:solidFill>
            </a:endParaRPr>
          </a:p>
        </p:txBody>
      </p:sp>
      <p:sp>
        <p:nvSpPr>
          <p:cNvPr id="53" name="Afrundet rektangel 16"/>
          <p:cNvSpPr/>
          <p:nvPr userDrawn="1"/>
        </p:nvSpPr>
        <p:spPr>
          <a:xfrm>
            <a:off x="190706" y="5071640"/>
            <a:ext cx="161979" cy="216000"/>
          </a:xfrm>
          <a:prstGeom prst="roundRect">
            <a:avLst/>
          </a:prstGeom>
          <a:solidFill>
            <a:schemeClr val="accent1"/>
          </a:solidFill>
          <a:ln w="12700" cap="flat" cmpd="sng" algn="ctr">
            <a:noFill/>
            <a:prstDash val="solid"/>
            <a:miter lim="800000"/>
          </a:ln>
          <a:effectLst/>
        </p:spPr>
        <p:txBody>
          <a:bodyPr lIns="0" tIns="0" rIns="0" bIns="0" rtlCol="0" anchor="ctr"/>
          <a:lstStyle/>
          <a:p>
            <a:pPr algn="ctr" defTabSz="914218">
              <a:defRPr/>
            </a:pPr>
            <a:r>
              <a:rPr lang="" sz="1200" kern="0" dirty="0">
                <a:solidFill>
                  <a:prstClr val="white"/>
                </a:solidFill>
              </a:rPr>
              <a:t>3</a:t>
            </a:r>
            <a:endParaRPr lang="">
              <a:solidFill>
                <a:prstClr val="black"/>
              </a:solidFill>
            </a:endParaRPr>
          </a:p>
        </p:txBody>
      </p:sp>
      <p:sp>
        <p:nvSpPr>
          <p:cNvPr id="58" name="Text Box 48"/>
          <p:cNvSpPr txBox="1">
            <a:spLocks noChangeArrowheads="1"/>
          </p:cNvSpPr>
          <p:nvPr userDrawn="1"/>
        </p:nvSpPr>
        <p:spPr bwMode="auto">
          <a:xfrm>
            <a:off x="3932468" y="1829569"/>
            <a:ext cx="15054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3944"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 altLang="da-DK" sz="900" noProof="1">
                <a:solidFill>
                  <a:prstClr val="black"/>
                </a:solidFill>
                <a:latin typeface="Arial" panose="020B0604020202020204" pitchFamily="34" charset="0"/>
                <a:cs typeface="Arial" panose="020B0604020202020204" pitchFamily="34" charset="0"/>
              </a:rPr>
              <a:t>5. Klik på forhåndsvisning for at indsætte slide</a:t>
            </a:r>
          </a:p>
        </p:txBody>
      </p:sp>
      <p:sp>
        <p:nvSpPr>
          <p:cNvPr id="59" name="Text Box 48"/>
          <p:cNvSpPr txBox="1">
            <a:spLocks noChangeArrowheads="1"/>
          </p:cNvSpPr>
          <p:nvPr userDrawn="1"/>
        </p:nvSpPr>
        <p:spPr bwMode="auto">
          <a:xfrm>
            <a:off x="7308809" y="1817461"/>
            <a:ext cx="15120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 altLang="da-DK" sz="900" noProof="1">
                <a:solidFill>
                  <a:prstClr val="black"/>
                </a:solidFill>
                <a:latin typeface="Arial" panose="020B0604020202020204" pitchFamily="34" charset="0"/>
                <a:cs typeface="Arial" panose="020B0604020202020204" pitchFamily="34" charset="0"/>
              </a:rPr>
              <a:t>7. Klik på et billede og indsæt i en pladsholder i PowerPoint skabelonen.</a:t>
            </a:r>
            <a:endParaRPr lang="" sz="700" noProof="1">
              <a:solidFill>
                <a:prstClr val="black"/>
              </a:solidFill>
              <a:latin typeface="Arial" panose="020B0604020202020204" pitchFamily="34" charset="0"/>
              <a:cs typeface="Arial" panose="020B0604020202020204" pitchFamily="34" charset="0"/>
            </a:endParaRPr>
          </a:p>
        </p:txBody>
      </p:sp>
      <p:cxnSp>
        <p:nvCxnSpPr>
          <p:cNvPr id="8" name="Straight Connector 7"/>
          <p:cNvCxnSpPr/>
          <p:nvPr userDrawn="1"/>
        </p:nvCxnSpPr>
        <p:spPr>
          <a:xfrm flipV="1">
            <a:off x="3647061" y="3549766"/>
            <a:ext cx="356344" cy="448826"/>
          </a:xfrm>
          <a:prstGeom prst="line">
            <a:avLst/>
          </a:prstGeom>
          <a:ln w="12700" cap="rnd">
            <a:solidFill>
              <a:schemeClr val="accent1"/>
            </a:solidFill>
            <a:round/>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7"/>
          <a:stretch>
            <a:fillRect/>
          </a:stretch>
        </p:blipFill>
        <p:spPr>
          <a:xfrm>
            <a:off x="5605851" y="2328111"/>
            <a:ext cx="1512000" cy="2800279"/>
          </a:xfrm>
          <a:prstGeom prst="rect">
            <a:avLst/>
          </a:prstGeom>
        </p:spPr>
      </p:pic>
      <p:pic>
        <p:nvPicPr>
          <p:cNvPr id="10" name="Picture 9"/>
          <p:cNvPicPr>
            <a:picLocks noChangeAspect="1"/>
          </p:cNvPicPr>
          <p:nvPr userDrawn="1"/>
        </p:nvPicPr>
        <p:blipFill rotWithShape="1">
          <a:blip r:embed="rId8"/>
          <a:srcRect b="32592"/>
          <a:stretch/>
        </p:blipFill>
        <p:spPr>
          <a:xfrm>
            <a:off x="7308809" y="2335805"/>
            <a:ext cx="1755000" cy="3549058"/>
          </a:xfrm>
          <a:prstGeom prst="rect">
            <a:avLst/>
          </a:prstGeom>
        </p:spPr>
      </p:pic>
      <p:sp>
        <p:nvSpPr>
          <p:cNvPr id="56" name="Afrundet rektangel 17"/>
          <p:cNvSpPr/>
          <p:nvPr userDrawn="1"/>
        </p:nvSpPr>
        <p:spPr>
          <a:xfrm>
            <a:off x="7036862" y="2839039"/>
            <a:ext cx="161979" cy="216000"/>
          </a:xfrm>
          <a:prstGeom prst="roundRect">
            <a:avLst/>
          </a:prstGeom>
          <a:solidFill>
            <a:schemeClr val="accent1"/>
          </a:solidFill>
          <a:ln w="12700" cap="flat" cmpd="sng" algn="ctr">
            <a:noFill/>
            <a:prstDash val="solid"/>
            <a:miter lim="800000"/>
          </a:ln>
          <a:effectLst/>
        </p:spPr>
        <p:txBody>
          <a:bodyPr lIns="0" tIns="0" rIns="0" bIns="0" rtlCol="0" anchor="ctr"/>
          <a:lstStyle/>
          <a:p>
            <a:pPr algn="ctr" defTabSz="914218">
              <a:defRPr/>
            </a:pPr>
            <a:r>
              <a:rPr lang="" sz="1200" kern="0" dirty="0">
                <a:solidFill>
                  <a:prstClr val="white"/>
                </a:solidFill>
              </a:rPr>
              <a:t>6</a:t>
            </a:r>
            <a:endParaRPr lang="">
              <a:solidFill>
                <a:prstClr val="black"/>
              </a:solidFill>
            </a:endParaRPr>
          </a:p>
        </p:txBody>
      </p:sp>
      <p:sp>
        <p:nvSpPr>
          <p:cNvPr id="60" name="Rectangle 59"/>
          <p:cNvSpPr/>
          <p:nvPr userDrawn="1"/>
        </p:nvSpPr>
        <p:spPr>
          <a:xfrm>
            <a:off x="6657119" y="2797654"/>
            <a:ext cx="324769" cy="277640"/>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 dirty="0" err="1">
              <a:solidFill>
                <a:prstClr val="white"/>
              </a:solidFill>
            </a:endParaRPr>
          </a:p>
        </p:txBody>
      </p:sp>
      <p:sp>
        <p:nvSpPr>
          <p:cNvPr id="61" name="Rectangle 60"/>
          <p:cNvSpPr/>
          <p:nvPr userDrawn="1"/>
        </p:nvSpPr>
        <p:spPr>
          <a:xfrm>
            <a:off x="7408793" y="3454776"/>
            <a:ext cx="744617" cy="670805"/>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 dirty="0" err="1">
              <a:solidFill>
                <a:prstClr val="white"/>
              </a:solidFill>
            </a:endParaRPr>
          </a:p>
        </p:txBody>
      </p:sp>
      <p:cxnSp>
        <p:nvCxnSpPr>
          <p:cNvPr id="62" name="Straight Connector 61"/>
          <p:cNvCxnSpPr>
            <a:stCxn id="60" idx="2"/>
          </p:cNvCxnSpPr>
          <p:nvPr userDrawn="1"/>
        </p:nvCxnSpPr>
        <p:spPr>
          <a:xfrm>
            <a:off x="6819503" y="3075294"/>
            <a:ext cx="589289" cy="723931"/>
          </a:xfrm>
          <a:prstGeom prst="line">
            <a:avLst/>
          </a:prstGeom>
          <a:ln w="127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48" name="Afrundet rektangel 17"/>
          <p:cNvSpPr/>
          <p:nvPr userDrawn="1"/>
        </p:nvSpPr>
        <p:spPr>
          <a:xfrm>
            <a:off x="7296377" y="3333766"/>
            <a:ext cx="161979" cy="216000"/>
          </a:xfrm>
          <a:prstGeom prst="roundRect">
            <a:avLst/>
          </a:prstGeom>
          <a:solidFill>
            <a:schemeClr val="accent1"/>
          </a:solidFill>
          <a:ln w="12700" cap="flat" cmpd="sng" algn="ctr">
            <a:noFill/>
            <a:prstDash val="solid"/>
            <a:miter lim="800000"/>
          </a:ln>
          <a:effectLst/>
        </p:spPr>
        <p:txBody>
          <a:bodyPr lIns="0" tIns="0" rIns="0" bIns="0" rtlCol="0" anchor="ctr"/>
          <a:lstStyle/>
          <a:p>
            <a:pPr algn="ctr" defTabSz="914218">
              <a:defRPr/>
            </a:pPr>
            <a:r>
              <a:rPr lang="" sz="1200" kern="0" dirty="0">
                <a:solidFill>
                  <a:prstClr val="white"/>
                </a:solidFill>
              </a:rPr>
              <a:t>7</a:t>
            </a:r>
            <a:endParaRPr lang="">
              <a:solidFill>
                <a:prstClr val="black"/>
              </a:solidFill>
            </a:endParaRPr>
          </a:p>
        </p:txBody>
      </p:sp>
    </p:spTree>
    <p:extLst>
      <p:ext uri="{BB962C8B-B14F-4D97-AF65-F5344CB8AC3E}">
        <p14:creationId xmlns:p14="http://schemas.microsoft.com/office/powerpoint/2010/main" val="11308072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rugerguide - PowerPoint">
    <p:spTree>
      <p:nvGrpSpPr>
        <p:cNvPr id="1" name=""/>
        <p:cNvGrpSpPr/>
        <p:nvPr/>
      </p:nvGrpSpPr>
      <p:grpSpPr>
        <a:xfrm>
          <a:off x="0" y="0"/>
          <a:ext cx="0" cy="0"/>
          <a:chOff x="0" y="0"/>
          <a:chExt cx="0" cy="0"/>
        </a:xfrm>
      </p:grpSpPr>
      <p:sp>
        <p:nvSpPr>
          <p:cNvPr id="9" name="Fast overskrift"/>
          <p:cNvSpPr txBox="1"/>
          <p:nvPr userDrawn="1"/>
        </p:nvSpPr>
        <p:spPr>
          <a:xfrm>
            <a:off x="485775" y="539751"/>
            <a:ext cx="7684294" cy="650171"/>
          </a:xfrm>
          <a:prstGeom prst="rect">
            <a:avLst/>
          </a:prstGeom>
          <a:noFill/>
        </p:spPr>
        <p:txBody>
          <a:bodyPr wrap="square" lIns="0" tIns="0" rIns="0" bIns="0" rtlCol="0" anchor="b" anchorCtr="0">
            <a:noAutofit/>
          </a:bodyPr>
          <a:lstStyle/>
          <a:p>
            <a:r>
              <a:rPr lang="" sz="3200" noProof="1">
                <a:solidFill>
                  <a:prstClr val="black"/>
                </a:solidFill>
                <a:cs typeface="Arial" panose="020B0604020202020204" pitchFamily="34" charset="0"/>
              </a:rPr>
              <a:t>Brugerguide - Slet før anvendelse</a:t>
            </a:r>
            <a:endParaRPr lang="">
              <a:solidFill>
                <a:prstClr val="black"/>
              </a:solidFill>
            </a:endParaRPr>
          </a:p>
        </p:txBody>
      </p:sp>
      <p:sp>
        <p:nvSpPr>
          <p:cNvPr id="29" name="Text Box 2"/>
          <p:cNvSpPr txBox="1">
            <a:spLocks noChangeArrowheads="1"/>
          </p:cNvSpPr>
          <p:nvPr userDrawn="1"/>
        </p:nvSpPr>
        <p:spPr bwMode="auto">
          <a:xfrm>
            <a:off x="485775" y="1833791"/>
            <a:ext cx="1710270" cy="549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1200"/>
              </a:spcBef>
              <a:spcAft>
                <a:spcPts val="600"/>
              </a:spcAft>
              <a:defRPr/>
            </a:pPr>
            <a:r>
              <a:rPr lang="" sz="1000" b="1" noProof="1">
                <a:solidFill>
                  <a:prstClr val="black"/>
                </a:solidFill>
                <a:latin typeface="Arial" panose="020B0604020202020204" pitchFamily="34" charset="0"/>
                <a:cs typeface="Arial" panose="020B0604020202020204" pitchFamily="34" charset="0"/>
              </a:rPr>
              <a:t>Brug layouts</a:t>
            </a:r>
            <a:endParaRPr lang="">
              <a:solidFill>
                <a:prstClr val="black"/>
              </a:solidFill>
            </a:endParaRPr>
          </a:p>
          <a:p>
            <a:pPr eaLnBrk="1" hangingPunct="1">
              <a:spcAft>
                <a:spcPts val="600"/>
              </a:spcAft>
              <a:defRPr/>
            </a:pPr>
            <a:r>
              <a:rPr lang="" altLang="da-DK" sz="1000" b="1" noProof="1">
                <a:solidFill>
                  <a:prstClr val="black"/>
                </a:solidFill>
                <a:latin typeface="Arial" panose="020B0604020202020204" pitchFamily="34" charset="0"/>
                <a:cs typeface="Arial" panose="020B0604020202020204" pitchFamily="34" charset="0"/>
              </a:rPr>
              <a:t>1. </a:t>
            </a:r>
            <a:r>
              <a:rPr lang="" altLang="da-DK" sz="1000" noProof="1">
                <a:solidFill>
                  <a:prstClr val="black"/>
                </a:solidFill>
                <a:latin typeface="Arial" panose="020B0604020202020204" pitchFamily="34" charset="0"/>
                <a:cs typeface="Arial" panose="020B0604020202020204" pitchFamily="34" charset="0"/>
              </a:rPr>
              <a:t>Klik på fanen </a:t>
            </a:r>
            <a:r>
              <a:rPr lang="" altLang="da-DK" sz="1000" b="1" noProof="1">
                <a:solidFill>
                  <a:prstClr val="black"/>
                </a:solidFill>
                <a:latin typeface="Arial" panose="020B0604020202020204" pitchFamily="34" charset="0"/>
                <a:cs typeface="Arial" panose="020B0604020202020204" pitchFamily="34" charset="0"/>
              </a:rPr>
              <a:t>Hjem</a:t>
            </a:r>
            <a:endParaRPr lang="">
              <a:solidFill>
                <a:prstClr val="black"/>
              </a:solidFill>
            </a:endParaRPr>
          </a:p>
          <a:p>
            <a:pPr eaLnBrk="1" hangingPunct="1">
              <a:spcAft>
                <a:spcPts val="600"/>
              </a:spcAft>
              <a:defRPr/>
            </a:pPr>
            <a:r>
              <a:rPr lang="" altLang="da-DK" sz="1000" b="1" noProof="1">
                <a:solidFill>
                  <a:prstClr val="black"/>
                </a:solidFill>
                <a:latin typeface="Arial" panose="020B0604020202020204" pitchFamily="34" charset="0"/>
                <a:cs typeface="Arial" panose="020B0604020202020204" pitchFamily="34" charset="0"/>
              </a:rPr>
              <a:t>2. </a:t>
            </a:r>
            <a:r>
              <a:rPr lang="" altLang="da-DK" sz="1000" noProof="1">
                <a:solidFill>
                  <a:prstClr val="black"/>
                </a:solidFill>
                <a:latin typeface="Arial" panose="020B0604020202020204" pitchFamily="34" charset="0"/>
                <a:cs typeface="Arial" panose="020B0604020202020204" pitchFamily="34" charset="0"/>
              </a:rPr>
              <a:t>Klik på menupunktet </a:t>
            </a:r>
            <a:r>
              <a:rPr lang="" altLang="da-DK" sz="1000" b="1" noProof="1">
                <a:solidFill>
                  <a:prstClr val="black"/>
                </a:solidFill>
                <a:latin typeface="Arial" panose="020B0604020202020204" pitchFamily="34" charset="0"/>
                <a:cs typeface="Arial" panose="020B0604020202020204" pitchFamily="34" charset="0"/>
              </a:rPr>
              <a:t>Nyt Slide </a:t>
            </a:r>
            <a:r>
              <a:rPr lang="" altLang="da-DK" sz="1000" noProof="1">
                <a:solidFill>
                  <a:prstClr val="black"/>
                </a:solidFill>
                <a:latin typeface="Arial" panose="020B0604020202020204" pitchFamily="34" charset="0"/>
                <a:cs typeface="Arial" panose="020B0604020202020204" pitchFamily="34" charset="0"/>
              </a:rPr>
              <a:t>for </a:t>
            </a:r>
            <a:r>
              <a:rPr lang="da-DK" altLang="da-DK" sz="1000" noProof="1">
                <a:solidFill>
                  <a:prstClr val="black"/>
                </a:solidFill>
                <a:latin typeface="Arial" panose="020B0604020202020204" pitchFamily="34" charset="0"/>
                <a:cs typeface="Arial" panose="020B0604020202020204" pitchFamily="34" charset="0"/>
              </a:rPr>
              <a:t/>
            </a:r>
            <a:br>
              <a:rPr lang="da-DK" altLang="da-DK" sz="1000" noProof="1">
                <a:solidFill>
                  <a:prstClr val="black"/>
                </a:solidFill>
                <a:latin typeface="Arial" panose="020B0604020202020204" pitchFamily="34" charset="0"/>
                <a:cs typeface="Arial" panose="020B0604020202020204" pitchFamily="34" charset="0"/>
              </a:rPr>
            </a:br>
            <a:r>
              <a:rPr lang="" altLang="da-DK" sz="1000" noProof="1">
                <a:solidFill>
                  <a:prstClr val="black"/>
                </a:solidFill>
                <a:latin typeface="Arial" panose="020B0604020202020204" pitchFamily="34" charset="0"/>
                <a:cs typeface="Arial" panose="020B0604020202020204" pitchFamily="34" charset="0"/>
              </a:rPr>
              <a:t>at indsætte nyt slide</a:t>
            </a:r>
            <a:endParaRPr lang="">
              <a:solidFill>
                <a:prstClr val="black"/>
              </a:solidFill>
            </a:endParaRPr>
          </a:p>
          <a:p>
            <a:pPr eaLnBrk="1" hangingPunct="1">
              <a:spcAft>
                <a:spcPts val="600"/>
              </a:spcAft>
              <a:defRPr/>
            </a:pPr>
            <a:r>
              <a:rPr lang="" altLang="da-DK" sz="1000" b="1" noProof="1">
                <a:solidFill>
                  <a:prstClr val="black"/>
                </a:solidFill>
                <a:latin typeface="Arial" panose="020B0604020202020204" pitchFamily="34" charset="0"/>
                <a:cs typeface="Arial" panose="020B0604020202020204" pitchFamily="34" charset="0"/>
              </a:rPr>
              <a:t>3. </a:t>
            </a:r>
            <a:r>
              <a:rPr lang="" altLang="da-DK" sz="1000" noProof="1">
                <a:solidFill>
                  <a:prstClr val="black"/>
                </a:solidFill>
                <a:latin typeface="Arial" panose="020B0604020202020204" pitchFamily="34" charset="0"/>
                <a:cs typeface="Arial" panose="020B0604020202020204" pitchFamily="34" charset="0"/>
              </a:rPr>
              <a:t>Vælg </a:t>
            </a:r>
            <a:r>
              <a:rPr lang="" altLang="da-DK" sz="1000" b="1" noProof="1">
                <a:solidFill>
                  <a:prstClr val="black"/>
                </a:solidFill>
                <a:latin typeface="Arial" panose="020B0604020202020204" pitchFamily="34" charset="0"/>
                <a:cs typeface="Arial" panose="020B0604020202020204" pitchFamily="34" charset="0"/>
              </a:rPr>
              <a:t>Layout</a:t>
            </a:r>
            <a:r>
              <a:rPr lang="" altLang="da-DK" sz="1000" noProof="1">
                <a:solidFill>
                  <a:prstClr val="black"/>
                </a:solidFill>
                <a:latin typeface="Arial" panose="020B0604020202020204" pitchFamily="34" charset="0"/>
                <a:cs typeface="Arial" panose="020B0604020202020204" pitchFamily="34" charset="0"/>
              </a:rPr>
              <a:t> for at ændre dit </a:t>
            </a:r>
            <a:r>
              <a:rPr lang="da-DK" altLang="da-DK" sz="1000" noProof="1">
                <a:solidFill>
                  <a:prstClr val="black"/>
                </a:solidFill>
                <a:latin typeface="Arial" panose="020B0604020202020204" pitchFamily="34" charset="0"/>
                <a:cs typeface="Arial" panose="020B0604020202020204" pitchFamily="34" charset="0"/>
              </a:rPr>
              <a:t/>
            </a:r>
            <a:br>
              <a:rPr lang="da-DK" altLang="da-DK" sz="1000" noProof="1">
                <a:solidFill>
                  <a:prstClr val="black"/>
                </a:solidFill>
                <a:latin typeface="Arial" panose="020B0604020202020204" pitchFamily="34" charset="0"/>
                <a:cs typeface="Arial" panose="020B0604020202020204" pitchFamily="34" charset="0"/>
              </a:rPr>
            </a:br>
            <a:r>
              <a:rPr lang="" altLang="da-DK" sz="1000" noProof="1">
                <a:solidFill>
                  <a:prstClr val="black"/>
                </a:solidFill>
                <a:latin typeface="Arial" panose="020B0604020202020204" pitchFamily="34" charset="0"/>
                <a:cs typeface="Arial" panose="020B0604020202020204" pitchFamily="34" charset="0"/>
              </a:rPr>
              <a:t>nuværende layout til et alternativt</a:t>
            </a:r>
            <a:endParaRPr lang="">
              <a:solidFill>
                <a:prstClr val="black"/>
              </a:solidFill>
            </a:endParaRPr>
          </a:p>
          <a:p>
            <a:pPr eaLnBrk="1" hangingPunct="1">
              <a:spcAft>
                <a:spcPts val="600"/>
              </a:spcAft>
              <a:defRPr/>
            </a:pPr>
            <a:endParaRPr lang="" sz="1000" b="1" noProof="1">
              <a:solidFill>
                <a:prstClr val="black"/>
              </a:solidFill>
              <a:latin typeface="Arial" panose="020B0604020202020204" pitchFamily="34" charset="0"/>
              <a:cs typeface="Arial" panose="020B0604020202020204" pitchFamily="34" charset="0"/>
            </a:endParaRPr>
          </a:p>
          <a:p>
            <a:pPr eaLnBrk="1" hangingPunct="1">
              <a:spcAft>
                <a:spcPts val="600"/>
              </a:spcAft>
              <a:defRPr/>
            </a:pPr>
            <a:r>
              <a:rPr lang="" sz="1000" b="1" noProof="1">
                <a:solidFill>
                  <a:prstClr val="black"/>
                </a:solidFill>
                <a:latin typeface="Arial" panose="020B0604020202020204" pitchFamily="34" charset="0"/>
                <a:cs typeface="Arial" panose="020B0604020202020204" pitchFamily="34" charset="0"/>
              </a:rPr>
              <a:t>Brug tekst typografier</a:t>
            </a:r>
          </a:p>
          <a:p>
            <a:pPr eaLnBrk="1" hangingPunct="1">
              <a:spcAft>
                <a:spcPts val="600"/>
              </a:spcAft>
              <a:defRPr/>
            </a:pPr>
            <a:r>
              <a:rPr lang="" altLang="da-DK" sz="900" noProof="1">
                <a:solidFill>
                  <a:prstClr val="black"/>
                </a:solidFill>
                <a:latin typeface="Arial" panose="020B0604020202020204" pitchFamily="34" charset="0"/>
                <a:cs typeface="Arial" panose="020B0604020202020204" pitchFamily="34" charset="0"/>
              </a:rPr>
              <a:t>Brug</a:t>
            </a:r>
            <a:r>
              <a:rPr lang="" altLang="da-DK" sz="900" b="1" noProof="1">
                <a:solidFill>
                  <a:prstClr val="black"/>
                </a:solidFill>
                <a:latin typeface="Arial" panose="020B0604020202020204" pitchFamily="34" charset="0"/>
                <a:cs typeface="Arial" panose="020B0604020202020204" pitchFamily="34" charset="0"/>
              </a:rPr>
              <a:t> TAB </a:t>
            </a:r>
            <a:r>
              <a:rPr lang="" altLang="da-DK" sz="900" noProof="1">
                <a:solidFill>
                  <a:prstClr val="black"/>
                </a:solidFill>
                <a:latin typeface="Arial" panose="020B0604020202020204" pitchFamily="34" charset="0"/>
                <a:cs typeface="Arial" panose="020B0604020202020204" pitchFamily="34" charset="0"/>
              </a:rPr>
              <a:t>på tastaturet for at gå frem i tekst-niveauer. </a:t>
            </a:r>
            <a:r>
              <a:rPr lang="da-DK" altLang="da-DK" sz="900" noProof="1">
                <a:solidFill>
                  <a:prstClr val="black"/>
                </a:solidFill>
                <a:latin typeface="Arial" panose="020B0604020202020204" pitchFamily="34" charset="0"/>
                <a:cs typeface="Arial" panose="020B0604020202020204" pitchFamily="34" charset="0"/>
              </a:rPr>
              <a:t/>
            </a:r>
            <a:br>
              <a:rPr lang="da-DK" altLang="da-DK" sz="900" noProof="1">
                <a:solidFill>
                  <a:prstClr val="black"/>
                </a:solidFill>
                <a:latin typeface="Arial" panose="020B0604020202020204" pitchFamily="34" charset="0"/>
                <a:cs typeface="Arial" panose="020B0604020202020204" pitchFamily="34" charset="0"/>
              </a:rPr>
            </a:br>
            <a:r>
              <a:rPr lang="" altLang="da-DK" sz="900" noProof="1">
                <a:solidFill>
                  <a:prstClr val="black"/>
                </a:solidFill>
                <a:latin typeface="Arial" panose="020B0604020202020204" pitchFamily="34" charset="0"/>
                <a:cs typeface="Arial" panose="020B0604020202020204" pitchFamily="34" charset="0"/>
              </a:rPr>
              <a:t>Klik </a:t>
            </a:r>
            <a:r>
              <a:rPr lang="" altLang="da-DK" sz="900" b="1" noProof="1">
                <a:solidFill>
                  <a:prstClr val="black"/>
                </a:solidFill>
                <a:latin typeface="Arial" panose="020B0604020202020204" pitchFamily="34" charset="0"/>
                <a:cs typeface="Arial" panose="020B0604020202020204" pitchFamily="34" charset="0"/>
              </a:rPr>
              <a:t>ENTER</a:t>
            </a:r>
            <a:r>
              <a:rPr lang="" altLang="da-DK" sz="900" noProof="1">
                <a:solidFill>
                  <a:prstClr val="black"/>
                </a:solidFill>
                <a:latin typeface="Arial" panose="020B0604020202020204" pitchFamily="34" charset="0"/>
                <a:cs typeface="Arial" panose="020B0604020202020204" pitchFamily="34" charset="0"/>
              </a:rPr>
              <a:t>, derefter </a:t>
            </a:r>
            <a:r>
              <a:rPr lang="" altLang="da-DK" sz="900" b="1" noProof="1">
                <a:solidFill>
                  <a:prstClr val="black"/>
                </a:solidFill>
                <a:latin typeface="Arial" panose="020B0604020202020204" pitchFamily="34" charset="0"/>
                <a:cs typeface="Arial" panose="020B0604020202020204" pitchFamily="34" charset="0"/>
              </a:rPr>
              <a:t>TAB</a:t>
            </a:r>
            <a:r>
              <a:rPr lang="" altLang="da-DK" sz="900" noProof="1">
                <a:solidFill>
                  <a:prstClr val="black"/>
                </a:solidFill>
                <a:latin typeface="Arial" panose="020B0604020202020204" pitchFamily="34" charset="0"/>
                <a:cs typeface="Arial" panose="020B0604020202020204" pitchFamily="34" charset="0"/>
              </a:rPr>
              <a:t> for at skifte fra et niveau til det næste</a:t>
            </a:r>
            <a:endParaRPr lang="">
              <a:solidFill>
                <a:prstClr val="black"/>
              </a:solidFill>
            </a:endParaRPr>
          </a:p>
          <a:p>
            <a:pPr eaLnBrk="1" hangingPunct="1">
              <a:spcAft>
                <a:spcPts val="600"/>
              </a:spcAft>
              <a:defRPr/>
            </a:pPr>
            <a:r>
              <a:rPr lang="" altLang="da-DK" sz="900" noProof="1">
                <a:solidFill>
                  <a:prstClr val="black"/>
                </a:solidFill>
                <a:latin typeface="Arial" panose="020B0604020202020204" pitchFamily="34" charset="0"/>
                <a:cs typeface="Arial" panose="020B0604020202020204" pitchFamily="34" charset="0"/>
              </a:rPr>
              <a:t>For at gå tilbage i tekst-niveauer, </a:t>
            </a:r>
            <a:r>
              <a:rPr lang="da-DK" altLang="da-DK" sz="900" noProof="1">
                <a:solidFill>
                  <a:prstClr val="black"/>
                </a:solidFill>
                <a:latin typeface="Arial" panose="020B0604020202020204" pitchFamily="34" charset="0"/>
                <a:cs typeface="Arial" panose="020B0604020202020204" pitchFamily="34" charset="0"/>
              </a:rPr>
              <a:t/>
            </a:r>
            <a:br>
              <a:rPr lang="da-DK" altLang="da-DK" sz="900" noProof="1">
                <a:solidFill>
                  <a:prstClr val="black"/>
                </a:solidFill>
                <a:latin typeface="Arial" panose="020B0604020202020204" pitchFamily="34" charset="0"/>
                <a:cs typeface="Arial" panose="020B0604020202020204" pitchFamily="34" charset="0"/>
              </a:rPr>
            </a:br>
            <a:r>
              <a:rPr lang="" altLang="da-DK" sz="900" noProof="1">
                <a:solidFill>
                  <a:prstClr val="black"/>
                </a:solidFill>
                <a:latin typeface="Arial" panose="020B0604020202020204" pitchFamily="34" charset="0"/>
                <a:cs typeface="Arial" panose="020B0604020202020204" pitchFamily="34" charset="0"/>
              </a:rPr>
              <a:t>brug </a:t>
            </a:r>
            <a:r>
              <a:rPr lang="" altLang="da-DK" sz="900" b="1" noProof="1">
                <a:solidFill>
                  <a:prstClr val="black"/>
                </a:solidFill>
                <a:latin typeface="Arial" panose="020B0604020202020204" pitchFamily="34" charset="0"/>
                <a:cs typeface="Arial" panose="020B0604020202020204" pitchFamily="34" charset="0"/>
              </a:rPr>
              <a:t>SHIFT+TAB</a:t>
            </a:r>
            <a:endParaRPr lang="" altLang="da-DK" sz="900" noProof="1">
              <a:solidFill>
                <a:prstClr val="black"/>
              </a:solidFill>
              <a:latin typeface="Arial" panose="020B0604020202020204" pitchFamily="34" charset="0"/>
              <a:cs typeface="Arial" panose="020B0604020202020204" pitchFamily="34" charset="0"/>
            </a:endParaRPr>
          </a:p>
          <a:p>
            <a:pPr eaLnBrk="1" hangingPunct="1">
              <a:spcAft>
                <a:spcPts val="600"/>
              </a:spcAft>
              <a:defRPr/>
            </a:pPr>
            <a:r>
              <a:rPr lang="" altLang="da-DK" sz="900" noProof="1">
                <a:solidFill>
                  <a:prstClr val="black"/>
                </a:solidFill>
                <a:latin typeface="Arial" panose="020B0604020202020204" pitchFamily="34" charset="0"/>
                <a:cs typeface="Arial" panose="020B0604020202020204" pitchFamily="34" charset="0"/>
              </a:rPr>
              <a:t>Alternativt kan </a:t>
            </a:r>
            <a:r>
              <a:rPr lang="da-DK" altLang="da-DK" sz="900" noProof="1">
                <a:solidFill>
                  <a:prstClr val="black"/>
                </a:solidFill>
                <a:latin typeface="Arial" panose="020B0604020202020204" pitchFamily="34" charset="0"/>
                <a:cs typeface="Arial" panose="020B0604020202020204" pitchFamily="34" charset="0"/>
              </a:rPr>
              <a:t/>
            </a:r>
            <a:br>
              <a:rPr lang="da-DK" altLang="da-DK" sz="900" noProof="1">
                <a:solidFill>
                  <a:prstClr val="black"/>
                </a:solidFill>
                <a:latin typeface="Arial" panose="020B0604020202020204" pitchFamily="34" charset="0"/>
                <a:cs typeface="Arial" panose="020B0604020202020204" pitchFamily="34" charset="0"/>
              </a:rPr>
            </a:br>
            <a:r>
              <a:rPr lang="" altLang="da-DK" sz="900" b="1" noProof="1">
                <a:solidFill>
                  <a:prstClr val="black"/>
                </a:solidFill>
                <a:latin typeface="Arial" panose="020B0604020202020204" pitchFamily="34" charset="0"/>
                <a:cs typeface="Arial" panose="020B0604020202020204" pitchFamily="34" charset="0"/>
              </a:rPr>
              <a:t>Forøg</a:t>
            </a:r>
            <a:r>
              <a:rPr lang="" altLang="da-DK" sz="900" noProof="1">
                <a:solidFill>
                  <a:prstClr val="black"/>
                </a:solidFill>
                <a:latin typeface="Arial" panose="020B0604020202020204" pitchFamily="34" charset="0"/>
                <a:cs typeface="Arial" panose="020B0604020202020204" pitchFamily="34" charset="0"/>
              </a:rPr>
              <a:t> og </a:t>
            </a:r>
            <a:r>
              <a:rPr lang="" altLang="da-DK" sz="900" b="1" noProof="1">
                <a:solidFill>
                  <a:prstClr val="black"/>
                </a:solidFill>
                <a:latin typeface="Arial" panose="020B0604020202020204" pitchFamily="34" charset="0"/>
                <a:cs typeface="Arial" panose="020B0604020202020204" pitchFamily="34" charset="0"/>
              </a:rPr>
              <a:t>Formindsk</a:t>
            </a:r>
            <a:r>
              <a:rPr lang="" altLang="da-DK" sz="900" noProof="1">
                <a:solidFill>
                  <a:prstClr val="black"/>
                </a:solidFill>
                <a:latin typeface="Arial" panose="020B0604020202020204" pitchFamily="34" charset="0"/>
                <a:cs typeface="Arial" panose="020B0604020202020204" pitchFamily="34" charset="0"/>
              </a:rPr>
              <a:t> listeniveau bruges</a:t>
            </a:r>
            <a:endParaRPr lang="">
              <a:solidFill>
                <a:prstClr val="black"/>
              </a:solidFill>
            </a:endParaRPr>
          </a:p>
          <a:p>
            <a:pPr>
              <a:spcBef>
                <a:spcPts val="1200"/>
              </a:spcBef>
              <a:spcAft>
                <a:spcPts val="600"/>
              </a:spcAft>
              <a:buFont typeface="+mj-lt"/>
              <a:buNone/>
              <a:defRPr/>
            </a:pPr>
            <a:r>
              <a:rPr lang="" sz="1000" b="1" noProof="1">
                <a:solidFill>
                  <a:prstClr val="black"/>
                </a:solidFill>
                <a:latin typeface="Arial" panose="020B0604020202020204" pitchFamily="34" charset="0"/>
                <a:cs typeface="Arial" panose="020B0604020202020204" pitchFamily="34" charset="0"/>
              </a:rPr>
              <a:t>Nulstil slide</a:t>
            </a:r>
            <a:endParaRPr lang="">
              <a:solidFill>
                <a:prstClr val="black"/>
              </a:solidFill>
            </a:endParaRPr>
          </a:p>
          <a:p>
            <a:pPr eaLnBrk="1" hangingPunct="1">
              <a:spcAft>
                <a:spcPts val="600"/>
              </a:spcAft>
              <a:buFont typeface="+mj-lt"/>
              <a:buNone/>
              <a:defRPr/>
            </a:pPr>
            <a:r>
              <a:rPr lang="" altLang="da-DK" sz="900" b="1" noProof="1">
                <a:solidFill>
                  <a:prstClr val="black"/>
                </a:solidFill>
                <a:latin typeface="Arial" panose="020B0604020202020204" pitchFamily="34" charset="0"/>
                <a:cs typeface="Arial" panose="020B0604020202020204" pitchFamily="34" charset="0"/>
              </a:rPr>
              <a:t>1. </a:t>
            </a:r>
            <a:r>
              <a:rPr lang="" altLang="da-DK" sz="900" noProof="1">
                <a:solidFill>
                  <a:prstClr val="black"/>
                </a:solidFill>
                <a:latin typeface="Arial" panose="020B0604020202020204" pitchFamily="34" charset="0"/>
                <a:cs typeface="Arial" panose="020B0604020202020204" pitchFamily="34" charset="0"/>
              </a:rPr>
              <a:t>Klik på fanen </a:t>
            </a:r>
            <a:r>
              <a:rPr lang="" altLang="da-DK" sz="900" b="1" noProof="1">
                <a:solidFill>
                  <a:prstClr val="black"/>
                </a:solidFill>
                <a:latin typeface="Arial" panose="020B0604020202020204" pitchFamily="34" charset="0"/>
                <a:cs typeface="Arial" panose="020B0604020202020204" pitchFamily="34" charset="0"/>
              </a:rPr>
              <a:t>Hjem</a:t>
            </a:r>
            <a:endParaRPr lang="">
              <a:solidFill>
                <a:prstClr val="black"/>
              </a:solidFill>
            </a:endParaRPr>
          </a:p>
          <a:p>
            <a:pPr eaLnBrk="1" hangingPunct="1">
              <a:spcAft>
                <a:spcPts val="600"/>
              </a:spcAft>
              <a:buFont typeface="+mj-lt"/>
              <a:buNone/>
              <a:defRPr/>
            </a:pPr>
            <a:r>
              <a:rPr lang="" altLang="da-DK" sz="900" b="1" noProof="1">
                <a:solidFill>
                  <a:prstClr val="black"/>
                </a:solidFill>
                <a:latin typeface="Arial" panose="020B0604020202020204" pitchFamily="34" charset="0"/>
                <a:cs typeface="Arial" panose="020B0604020202020204" pitchFamily="34" charset="0"/>
              </a:rPr>
              <a:t>2. </a:t>
            </a:r>
            <a:r>
              <a:rPr lang="" altLang="da-DK" sz="900" noProof="1">
                <a:solidFill>
                  <a:prstClr val="black"/>
                </a:solidFill>
                <a:latin typeface="Arial" panose="020B0604020202020204" pitchFamily="34" charset="0"/>
                <a:cs typeface="Arial" panose="020B0604020202020204" pitchFamily="34" charset="0"/>
              </a:rPr>
              <a:t>Vælg </a:t>
            </a:r>
            <a:r>
              <a:rPr lang="" altLang="da-DK" sz="900" b="1" noProof="1">
                <a:solidFill>
                  <a:prstClr val="black"/>
                </a:solidFill>
                <a:latin typeface="Arial" panose="020B0604020202020204" pitchFamily="34" charset="0"/>
                <a:cs typeface="Arial" panose="020B0604020202020204" pitchFamily="34" charset="0"/>
              </a:rPr>
              <a:t>Nulstil</a:t>
            </a:r>
            <a:r>
              <a:rPr lang="" altLang="da-DK" sz="900" noProof="1">
                <a:solidFill>
                  <a:prstClr val="black"/>
                </a:solidFill>
                <a:latin typeface="Arial" panose="020B0604020202020204" pitchFamily="34" charset="0"/>
                <a:cs typeface="Arial" panose="020B0604020202020204" pitchFamily="34" charset="0"/>
              </a:rPr>
              <a:t> for at nulstille placering, størrelse og formatering af pladsholdere til layoutets oprindelige design </a:t>
            </a:r>
            <a:endParaRPr lang="">
              <a:solidFill>
                <a:prstClr val="black"/>
              </a:solidFill>
            </a:endParaRPr>
          </a:p>
          <a:p>
            <a:pPr eaLnBrk="1" hangingPunct="1">
              <a:spcAft>
                <a:spcPts val="600"/>
              </a:spcAft>
              <a:defRPr/>
            </a:pPr>
            <a:endParaRPr lang="" sz="900" b="1" noProof="1">
              <a:solidFill>
                <a:prstClr val="black"/>
              </a:solidFill>
              <a:latin typeface="Arial" panose="020B0604020202020204" pitchFamily="34" charset="0"/>
              <a:cs typeface="Arial" panose="020B0604020202020204" pitchFamily="34" charset="0"/>
            </a:endParaRPr>
          </a:p>
          <a:p>
            <a:pPr eaLnBrk="1" hangingPunct="1">
              <a:spcAft>
                <a:spcPts val="240"/>
              </a:spcAft>
              <a:defRPr/>
            </a:pPr>
            <a:endParaRPr lang="" sz="900" noProof="1">
              <a:solidFill>
                <a:prstClr val="black"/>
              </a:solidFill>
              <a:latin typeface="Arial" panose="020B0604020202020204" pitchFamily="34" charset="0"/>
              <a:cs typeface="Arial" panose="020B0604020202020204" pitchFamily="34" charset="0"/>
            </a:endParaRPr>
          </a:p>
        </p:txBody>
      </p:sp>
      <p:sp>
        <p:nvSpPr>
          <p:cNvPr id="21" name="Text Box 3"/>
          <p:cNvSpPr txBox="1">
            <a:spLocks noChangeArrowheads="1"/>
          </p:cNvSpPr>
          <p:nvPr userDrawn="1"/>
        </p:nvSpPr>
        <p:spPr bwMode="auto">
          <a:xfrm>
            <a:off x="3637885" y="1833806"/>
            <a:ext cx="1620599"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 sz="1000" b="1" noProof="1">
                <a:solidFill>
                  <a:prstClr val="black"/>
                </a:solidFill>
                <a:latin typeface="Arial" panose="020B0604020202020204" pitchFamily="34" charset="0"/>
                <a:cs typeface="Arial" panose="020B0604020202020204" pitchFamily="34" charset="0"/>
              </a:rPr>
              <a:t>Indsæt billede</a:t>
            </a:r>
            <a:endParaRPr lang="">
              <a:solidFill>
                <a:prstClr val="black"/>
              </a:solidFill>
            </a:endParaRPr>
          </a:p>
          <a:p>
            <a:pPr eaLnBrk="1" hangingPunct="1">
              <a:spcAft>
                <a:spcPts val="600"/>
              </a:spcAft>
              <a:defRPr/>
            </a:pPr>
            <a:r>
              <a:rPr lang="" altLang="da-DK" sz="900" noProof="1">
                <a:solidFill>
                  <a:prstClr val="black"/>
                </a:solidFill>
                <a:latin typeface="Arial" panose="020B0604020202020204" pitchFamily="34" charset="0"/>
                <a:cs typeface="Arial" panose="020B0604020202020204" pitchFamily="34" charset="0"/>
              </a:rPr>
              <a:t>På slides med billedpladsholder, </a:t>
            </a:r>
            <a:r>
              <a:rPr lang="da-DK" altLang="da-DK" sz="900" noProof="1">
                <a:solidFill>
                  <a:prstClr val="black"/>
                </a:solidFill>
                <a:latin typeface="Arial" panose="020B0604020202020204" pitchFamily="34" charset="0"/>
                <a:cs typeface="Arial" panose="020B0604020202020204" pitchFamily="34" charset="0"/>
              </a:rPr>
              <a:t/>
            </a:r>
            <a:br>
              <a:rPr lang="da-DK" altLang="da-DK" sz="900" noProof="1">
                <a:solidFill>
                  <a:prstClr val="black"/>
                </a:solidFill>
                <a:latin typeface="Arial" panose="020B0604020202020204" pitchFamily="34" charset="0"/>
                <a:cs typeface="Arial" panose="020B0604020202020204" pitchFamily="34" charset="0"/>
              </a:rPr>
            </a:br>
            <a:r>
              <a:rPr lang="" altLang="da-DK" sz="900" noProof="1">
                <a:solidFill>
                  <a:prstClr val="black"/>
                </a:solidFill>
                <a:latin typeface="Arial" panose="020B0604020202020204" pitchFamily="34" charset="0"/>
                <a:cs typeface="Arial" panose="020B0604020202020204" pitchFamily="34" charset="0"/>
              </a:rPr>
              <a:t>klik på ikonet og vælg </a:t>
            </a:r>
            <a:r>
              <a:rPr lang="" altLang="da-DK" sz="900" b="1" noProof="1">
                <a:solidFill>
                  <a:prstClr val="black"/>
                </a:solidFill>
                <a:latin typeface="Arial" panose="020B0604020202020204" pitchFamily="34" charset="0"/>
                <a:cs typeface="Arial" panose="020B0604020202020204" pitchFamily="34" charset="0"/>
              </a:rPr>
              <a:t>Indsæt</a:t>
            </a:r>
            <a:endParaRPr lang="">
              <a:solidFill>
                <a:prstClr val="black"/>
              </a:solidFill>
            </a:endParaRPr>
          </a:p>
          <a:p>
            <a:pPr eaLnBrk="1" hangingPunct="1">
              <a:spcBef>
                <a:spcPts val="1200"/>
              </a:spcBef>
              <a:spcAft>
                <a:spcPts val="600"/>
              </a:spcAft>
              <a:defRPr/>
            </a:pPr>
            <a:r>
              <a:rPr lang="" sz="1000" b="1" noProof="1">
                <a:solidFill>
                  <a:prstClr val="black"/>
                </a:solidFill>
                <a:latin typeface="Arial" panose="020B0604020202020204" pitchFamily="34" charset="0"/>
                <a:cs typeface="Arial" panose="020B0604020202020204" pitchFamily="34" charset="0"/>
              </a:rPr>
              <a:t>Beskær billede efter indsættelse</a:t>
            </a:r>
            <a:endParaRPr lang="">
              <a:solidFill>
                <a:prstClr val="black"/>
              </a:solidFill>
            </a:endParaRPr>
          </a:p>
          <a:p>
            <a:pPr eaLnBrk="1" hangingPunct="1">
              <a:spcAft>
                <a:spcPts val="600"/>
              </a:spcAft>
              <a:defRPr/>
            </a:pPr>
            <a:r>
              <a:rPr lang="" altLang="da-DK" sz="900" b="1" noProof="1">
                <a:solidFill>
                  <a:prstClr val="black"/>
                </a:solidFill>
                <a:latin typeface="Arial" panose="020B0604020202020204" pitchFamily="34" charset="0"/>
                <a:cs typeface="Arial" panose="020B0604020202020204" pitchFamily="34" charset="0"/>
              </a:rPr>
              <a:t>1. </a:t>
            </a:r>
            <a:r>
              <a:rPr lang="" altLang="da-DK" sz="900" noProof="1">
                <a:solidFill>
                  <a:prstClr val="black"/>
                </a:solidFill>
                <a:latin typeface="Arial" panose="020B0604020202020204" pitchFamily="34" charset="0"/>
                <a:cs typeface="Arial" panose="020B0604020202020204" pitchFamily="34" charset="0"/>
              </a:rPr>
              <a:t>Klik </a:t>
            </a:r>
            <a:r>
              <a:rPr lang="" altLang="da-DK" sz="900" b="1" noProof="1">
                <a:solidFill>
                  <a:prstClr val="black"/>
                </a:solidFill>
                <a:latin typeface="Arial" panose="020B0604020202020204" pitchFamily="34" charset="0"/>
                <a:cs typeface="Arial" panose="020B0604020202020204" pitchFamily="34" charset="0"/>
              </a:rPr>
              <a:t>Beskær</a:t>
            </a:r>
            <a:r>
              <a:rPr lang="" altLang="da-DK" sz="900" noProof="1">
                <a:solidFill>
                  <a:prstClr val="black"/>
                </a:solidFill>
                <a:latin typeface="Arial" panose="020B0604020202020204" pitchFamily="34" charset="0"/>
                <a:cs typeface="Arial" panose="020B0604020202020204" pitchFamily="34" charset="0"/>
              </a:rPr>
              <a:t> for at ændre </a:t>
            </a:r>
            <a:r>
              <a:rPr lang="da-DK" altLang="da-DK" sz="900" noProof="1">
                <a:solidFill>
                  <a:prstClr val="black"/>
                </a:solidFill>
                <a:latin typeface="Arial" panose="020B0604020202020204" pitchFamily="34" charset="0"/>
                <a:cs typeface="Arial" panose="020B0604020202020204" pitchFamily="34" charset="0"/>
              </a:rPr>
              <a:t/>
            </a:r>
            <a:br>
              <a:rPr lang="da-DK" altLang="da-DK" sz="900" noProof="1">
                <a:solidFill>
                  <a:prstClr val="black"/>
                </a:solidFill>
                <a:latin typeface="Arial" panose="020B0604020202020204" pitchFamily="34" charset="0"/>
                <a:cs typeface="Arial" panose="020B0604020202020204" pitchFamily="34" charset="0"/>
              </a:rPr>
            </a:br>
            <a:r>
              <a:rPr lang="" altLang="da-DK" sz="900" noProof="1">
                <a:solidFill>
                  <a:prstClr val="black"/>
                </a:solidFill>
                <a:latin typeface="Arial" panose="020B0604020202020204" pitchFamily="34" charset="0"/>
                <a:cs typeface="Arial" panose="020B0604020202020204" pitchFamily="34" charset="0"/>
              </a:rPr>
              <a:t>billedets fokus/størrelse</a:t>
            </a:r>
            <a:endParaRPr lang="">
              <a:solidFill>
                <a:prstClr val="black"/>
              </a:solidFill>
            </a:endParaRPr>
          </a:p>
          <a:p>
            <a:pPr eaLnBrk="1" hangingPunct="1">
              <a:spcAft>
                <a:spcPts val="600"/>
              </a:spcAft>
              <a:defRPr/>
            </a:pPr>
            <a:r>
              <a:rPr lang="" altLang="da-DK" sz="900" b="1" noProof="1">
                <a:solidFill>
                  <a:prstClr val="black"/>
                </a:solidFill>
                <a:latin typeface="Arial" panose="020B0604020202020204" pitchFamily="34" charset="0"/>
                <a:cs typeface="Arial" panose="020B0604020202020204" pitchFamily="34" charset="0"/>
              </a:rPr>
              <a:t>2. </a:t>
            </a:r>
            <a:r>
              <a:rPr lang="" altLang="da-DK" sz="900" noProof="1">
                <a:solidFill>
                  <a:prstClr val="black"/>
                </a:solidFill>
                <a:latin typeface="Arial" panose="020B0604020202020204" pitchFamily="34" charset="0"/>
                <a:cs typeface="Arial" panose="020B0604020202020204" pitchFamily="34" charset="0"/>
              </a:rPr>
              <a:t>Ønsker du at skalere billedet, så </a:t>
            </a:r>
            <a:r>
              <a:rPr lang="da-DK" altLang="da-DK" sz="900" noProof="1">
                <a:solidFill>
                  <a:prstClr val="black"/>
                </a:solidFill>
                <a:latin typeface="Arial" panose="020B0604020202020204" pitchFamily="34" charset="0"/>
                <a:cs typeface="Arial" panose="020B0604020202020204" pitchFamily="34" charset="0"/>
              </a:rPr>
              <a:t/>
            </a:r>
            <a:br>
              <a:rPr lang="da-DK" altLang="da-DK" sz="900" noProof="1">
                <a:solidFill>
                  <a:prstClr val="black"/>
                </a:solidFill>
                <a:latin typeface="Arial" panose="020B0604020202020204" pitchFamily="34" charset="0"/>
                <a:cs typeface="Arial" panose="020B0604020202020204" pitchFamily="34" charset="0"/>
              </a:rPr>
            </a:br>
            <a:r>
              <a:rPr lang="" altLang="da-DK" sz="900" noProof="1">
                <a:solidFill>
                  <a:prstClr val="black"/>
                </a:solidFill>
                <a:latin typeface="Arial" panose="020B0604020202020204" pitchFamily="34" charset="0"/>
                <a:cs typeface="Arial" panose="020B0604020202020204" pitchFamily="34" charset="0"/>
              </a:rPr>
              <a:t>hold </a:t>
            </a:r>
            <a:r>
              <a:rPr lang="" altLang="da-DK" sz="900" b="1" noProof="1">
                <a:solidFill>
                  <a:prstClr val="black"/>
                </a:solidFill>
                <a:latin typeface="Arial" panose="020B0604020202020204" pitchFamily="34" charset="0"/>
                <a:cs typeface="Arial" panose="020B0604020202020204" pitchFamily="34" charset="0"/>
              </a:rPr>
              <a:t>SHIFT</a:t>
            </a:r>
            <a:r>
              <a:rPr lang="" altLang="da-DK" sz="900" noProof="1">
                <a:solidFill>
                  <a:prstClr val="black"/>
                </a:solidFill>
                <a:latin typeface="Arial" panose="020B0604020202020204" pitchFamily="34" charset="0"/>
                <a:cs typeface="Arial" panose="020B0604020202020204" pitchFamily="34" charset="0"/>
              </a:rPr>
              <a:t>-knappen nede, mens </a:t>
            </a:r>
            <a:r>
              <a:rPr lang="da-DK" altLang="da-DK" sz="900" noProof="1">
                <a:solidFill>
                  <a:prstClr val="black"/>
                </a:solidFill>
                <a:latin typeface="Arial" panose="020B0604020202020204" pitchFamily="34" charset="0"/>
                <a:cs typeface="Arial" panose="020B0604020202020204" pitchFamily="34" charset="0"/>
              </a:rPr>
              <a:t/>
            </a:r>
            <a:br>
              <a:rPr lang="da-DK" altLang="da-DK" sz="900" noProof="1">
                <a:solidFill>
                  <a:prstClr val="black"/>
                </a:solidFill>
                <a:latin typeface="Arial" panose="020B0604020202020204" pitchFamily="34" charset="0"/>
                <a:cs typeface="Arial" panose="020B0604020202020204" pitchFamily="34" charset="0"/>
              </a:rPr>
            </a:br>
            <a:r>
              <a:rPr lang="" altLang="da-DK" sz="900" noProof="1">
                <a:solidFill>
                  <a:prstClr val="black"/>
                </a:solidFill>
                <a:latin typeface="Arial" panose="020B0604020202020204" pitchFamily="34" charset="0"/>
                <a:cs typeface="Arial" panose="020B0604020202020204" pitchFamily="34" charset="0"/>
              </a:rPr>
              <a:t>du trækker i billedets hjørner</a:t>
            </a:r>
            <a:endParaRPr lang="">
              <a:solidFill>
                <a:prstClr val="black"/>
              </a:solidFill>
            </a:endParaRPr>
          </a:p>
          <a:p>
            <a:pPr eaLnBrk="1" hangingPunct="1">
              <a:spcAft>
                <a:spcPts val="600"/>
              </a:spcAft>
              <a:defRPr/>
            </a:pPr>
            <a:r>
              <a:rPr lang="" altLang="da-DK" sz="900" b="1" noProof="1">
                <a:solidFill>
                  <a:prstClr val="black"/>
                </a:solidFill>
                <a:latin typeface="Arial" panose="020B0604020202020204" pitchFamily="34" charset="0"/>
                <a:cs typeface="Arial" panose="020B0604020202020204" pitchFamily="34" charset="0"/>
              </a:rPr>
              <a:t>Tips: </a:t>
            </a:r>
            <a:r>
              <a:rPr lang="" altLang="da-DK" sz="900" noProof="1">
                <a:solidFill>
                  <a:prstClr val="black"/>
                </a:solidFill>
                <a:latin typeface="Arial" panose="020B0604020202020204" pitchFamily="34" charset="0"/>
                <a:cs typeface="Arial" panose="020B0604020202020204" pitchFamily="34" charset="0"/>
              </a:rPr>
              <a:t>Hvis du sletter billedet og </a:t>
            </a:r>
            <a:r>
              <a:rPr lang="da-DK" altLang="da-DK" sz="900" noProof="1">
                <a:solidFill>
                  <a:prstClr val="black"/>
                </a:solidFill>
                <a:latin typeface="Arial" panose="020B0604020202020204" pitchFamily="34" charset="0"/>
                <a:cs typeface="Arial" panose="020B0604020202020204" pitchFamily="34" charset="0"/>
              </a:rPr>
              <a:t/>
            </a:r>
            <a:br>
              <a:rPr lang="da-DK" altLang="da-DK" sz="900" noProof="1">
                <a:solidFill>
                  <a:prstClr val="black"/>
                </a:solidFill>
                <a:latin typeface="Arial" panose="020B0604020202020204" pitchFamily="34" charset="0"/>
                <a:cs typeface="Arial" panose="020B0604020202020204" pitchFamily="34" charset="0"/>
              </a:rPr>
            </a:br>
            <a:r>
              <a:rPr lang="" altLang="da-DK" sz="900" noProof="1">
                <a:solidFill>
                  <a:prstClr val="black"/>
                </a:solidFill>
                <a:latin typeface="Arial" panose="020B0604020202020204" pitchFamily="34" charset="0"/>
                <a:cs typeface="Arial" panose="020B0604020202020204" pitchFamily="34" charset="0"/>
              </a:rPr>
              <a:t>indsætter et nyt, kan billedet lægge </a:t>
            </a:r>
            <a:r>
              <a:rPr lang="da-DK" altLang="da-DK" sz="900" noProof="1">
                <a:solidFill>
                  <a:prstClr val="black"/>
                </a:solidFill>
                <a:latin typeface="Arial" panose="020B0604020202020204" pitchFamily="34" charset="0"/>
                <a:cs typeface="Arial" panose="020B0604020202020204" pitchFamily="34" charset="0"/>
              </a:rPr>
              <a:t/>
            </a:r>
            <a:br>
              <a:rPr lang="da-DK" altLang="da-DK" sz="900" noProof="1">
                <a:solidFill>
                  <a:prstClr val="black"/>
                </a:solidFill>
                <a:latin typeface="Arial" panose="020B0604020202020204" pitchFamily="34" charset="0"/>
                <a:cs typeface="Arial" panose="020B0604020202020204" pitchFamily="34" charset="0"/>
              </a:rPr>
            </a:br>
            <a:r>
              <a:rPr lang="" altLang="da-DK" sz="900" noProof="1">
                <a:solidFill>
                  <a:prstClr val="black"/>
                </a:solidFill>
                <a:latin typeface="Arial" panose="020B0604020202020204" pitchFamily="34" charset="0"/>
                <a:cs typeface="Arial" panose="020B0604020202020204" pitchFamily="34" charset="0"/>
              </a:rPr>
              <a:t>sig foran tekst og grafik. Hvis dette sker, højreklik på billedet og vælg </a:t>
            </a:r>
            <a:r>
              <a:rPr lang="" altLang="da-DK" sz="900" b="1" noProof="1">
                <a:solidFill>
                  <a:prstClr val="black"/>
                </a:solidFill>
                <a:latin typeface="Arial" panose="020B0604020202020204" pitchFamily="34" charset="0"/>
                <a:cs typeface="Arial" panose="020B0604020202020204" pitchFamily="34" charset="0"/>
              </a:rPr>
              <a:t>Placer bagest</a:t>
            </a:r>
            <a:endParaRPr lang="">
              <a:solidFill>
                <a:prstClr val="black"/>
              </a:solidFill>
            </a:endParaRPr>
          </a:p>
        </p:txBody>
      </p:sp>
      <p:sp>
        <p:nvSpPr>
          <p:cNvPr id="25" name="Text Box 4"/>
          <p:cNvSpPr txBox="1">
            <a:spLocks noChangeArrowheads="1"/>
          </p:cNvSpPr>
          <p:nvPr userDrawn="1"/>
        </p:nvSpPr>
        <p:spPr bwMode="auto">
          <a:xfrm>
            <a:off x="6570097" y="1815927"/>
            <a:ext cx="1768682"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 sz="1000" b="1" noProof="1">
                <a:solidFill>
                  <a:prstClr val="black"/>
                </a:solidFill>
                <a:latin typeface="Arial" panose="020B0604020202020204" pitchFamily="34" charset="0"/>
                <a:cs typeface="Arial" panose="020B0604020202020204" pitchFamily="34" charset="0"/>
              </a:rPr>
              <a:t>For at justere sidenummerering, </a:t>
            </a:r>
            <a:r>
              <a:rPr lang="da-DK" sz="1000" b="1" noProof="1">
                <a:solidFill>
                  <a:prstClr val="black"/>
                </a:solidFill>
                <a:latin typeface="Arial" panose="020B0604020202020204" pitchFamily="34" charset="0"/>
                <a:cs typeface="Arial" panose="020B0604020202020204" pitchFamily="34" charset="0"/>
              </a:rPr>
              <a:t/>
            </a:r>
            <a:br>
              <a:rPr lang="da-DK" sz="1000" b="1" noProof="1">
                <a:solidFill>
                  <a:prstClr val="black"/>
                </a:solidFill>
                <a:latin typeface="Arial" panose="020B0604020202020204" pitchFamily="34" charset="0"/>
                <a:cs typeface="Arial" panose="020B0604020202020204" pitchFamily="34" charset="0"/>
              </a:rPr>
            </a:br>
            <a:r>
              <a:rPr lang="" sz="1000" b="1" noProof="1">
                <a:solidFill>
                  <a:prstClr val="black"/>
                </a:solidFill>
                <a:latin typeface="Arial" panose="020B0604020202020204" pitchFamily="34" charset="0"/>
                <a:cs typeface="Arial" panose="020B0604020202020204" pitchFamily="34" charset="0"/>
              </a:rPr>
              <a:t>dato og sidefod</a:t>
            </a:r>
            <a:endParaRPr lang="">
              <a:solidFill>
                <a:prstClr val="black"/>
              </a:solidFill>
            </a:endParaRPr>
          </a:p>
          <a:p>
            <a:pPr eaLnBrk="1" hangingPunct="1">
              <a:spcAft>
                <a:spcPts val="600"/>
              </a:spcAft>
              <a:defRPr/>
            </a:pPr>
            <a:r>
              <a:rPr lang="" altLang="da-DK" sz="900" noProof="1">
                <a:solidFill>
                  <a:prstClr val="black"/>
                </a:solidFill>
                <a:latin typeface="Arial" panose="020B0604020202020204" pitchFamily="34" charset="0"/>
                <a:cs typeface="Arial" panose="020B0604020202020204" pitchFamily="34" charset="0"/>
              </a:rPr>
              <a:t>Gør dette som det sidste i din præsentation, så det slår igennem på alle slides</a:t>
            </a:r>
            <a:endParaRPr lang="" sz="900" b="1" noProof="1">
              <a:solidFill>
                <a:prstClr val="black"/>
              </a:solidFill>
              <a:latin typeface="Arial" panose="020B0604020202020204" pitchFamily="34" charset="0"/>
              <a:cs typeface="Arial" panose="020B0604020202020204" pitchFamily="34" charset="0"/>
            </a:endParaRPr>
          </a:p>
          <a:p>
            <a:pPr eaLnBrk="1" hangingPunct="1">
              <a:spcAft>
                <a:spcPts val="600"/>
              </a:spcAft>
              <a:defRPr/>
            </a:pPr>
            <a:r>
              <a:rPr lang="" altLang="da-DK" sz="900" b="1" noProof="1">
                <a:solidFill>
                  <a:prstClr val="black"/>
                </a:solidFill>
                <a:latin typeface="Arial" panose="020B0604020202020204" pitchFamily="34" charset="0"/>
                <a:cs typeface="Arial" panose="020B0604020202020204" pitchFamily="34" charset="0"/>
              </a:rPr>
              <a:t>1. </a:t>
            </a:r>
            <a:r>
              <a:rPr lang="" altLang="da-DK" sz="900" noProof="1">
                <a:solidFill>
                  <a:prstClr val="black"/>
                </a:solidFill>
                <a:latin typeface="Arial" panose="020B0604020202020204" pitchFamily="34" charset="0"/>
                <a:cs typeface="Arial" panose="020B0604020202020204" pitchFamily="34" charset="0"/>
              </a:rPr>
              <a:t>Klik på fanen </a:t>
            </a:r>
            <a:r>
              <a:rPr lang="" altLang="da-DK" sz="900" b="1" noProof="1">
                <a:solidFill>
                  <a:prstClr val="black"/>
                </a:solidFill>
                <a:latin typeface="Arial" panose="020B0604020202020204" pitchFamily="34" charset="0"/>
                <a:cs typeface="Arial" panose="020B0604020202020204" pitchFamily="34" charset="0"/>
              </a:rPr>
              <a:t>Indsæt</a:t>
            </a:r>
            <a:endParaRPr lang="">
              <a:solidFill>
                <a:prstClr val="black"/>
              </a:solidFill>
            </a:endParaRPr>
          </a:p>
          <a:p>
            <a:pPr eaLnBrk="1" hangingPunct="1">
              <a:spcAft>
                <a:spcPts val="600"/>
              </a:spcAft>
              <a:defRPr/>
            </a:pPr>
            <a:r>
              <a:rPr lang="" altLang="da-DK" sz="900" b="1" noProof="1">
                <a:solidFill>
                  <a:prstClr val="black"/>
                </a:solidFill>
                <a:latin typeface="Arial" panose="020B0604020202020204" pitchFamily="34" charset="0"/>
                <a:cs typeface="Arial" panose="020B0604020202020204" pitchFamily="34" charset="0"/>
              </a:rPr>
              <a:t>2. </a:t>
            </a:r>
            <a:r>
              <a:rPr lang="" altLang="da-DK" sz="900" noProof="1">
                <a:solidFill>
                  <a:prstClr val="black"/>
                </a:solidFill>
                <a:latin typeface="Arial" panose="020B0604020202020204" pitchFamily="34" charset="0"/>
                <a:cs typeface="Arial" panose="020B0604020202020204" pitchFamily="34" charset="0"/>
              </a:rPr>
              <a:t>Klik </a:t>
            </a:r>
            <a:r>
              <a:rPr lang="" altLang="da-DK" sz="900" b="1" noProof="1">
                <a:solidFill>
                  <a:prstClr val="black"/>
                </a:solidFill>
                <a:latin typeface="Arial" panose="020B0604020202020204" pitchFamily="34" charset="0"/>
                <a:cs typeface="Arial" panose="020B0604020202020204" pitchFamily="34" charset="0"/>
              </a:rPr>
              <a:t>Sidehoved og Sidefod</a:t>
            </a:r>
            <a:r>
              <a:rPr lang="da-DK" altLang="da-DK" sz="900" noProof="1">
                <a:solidFill>
                  <a:prstClr val="black"/>
                </a:solidFill>
                <a:latin typeface="Arial" panose="020B0604020202020204" pitchFamily="34" charset="0"/>
                <a:cs typeface="Arial" panose="020B0604020202020204" pitchFamily="34" charset="0"/>
              </a:rPr>
              <a:t/>
            </a:r>
            <a:br>
              <a:rPr lang="da-DK" altLang="da-DK" sz="900" noProof="1">
                <a:solidFill>
                  <a:prstClr val="black"/>
                </a:solidFill>
                <a:latin typeface="Arial" panose="020B0604020202020204" pitchFamily="34" charset="0"/>
                <a:cs typeface="Arial" panose="020B0604020202020204" pitchFamily="34" charset="0"/>
              </a:rPr>
            </a:br>
            <a:r>
              <a:rPr lang="" altLang="da-DK" sz="900" noProof="1">
                <a:solidFill>
                  <a:prstClr val="black"/>
                </a:solidFill>
                <a:latin typeface="Arial" panose="020B0604020202020204" pitchFamily="34" charset="0"/>
                <a:cs typeface="Arial" panose="020B0604020202020204" pitchFamily="34" charset="0"/>
              </a:rPr>
              <a:t>(indtast evt. tekst i sidefod)</a:t>
            </a:r>
            <a:endParaRPr lang="">
              <a:solidFill>
                <a:prstClr val="black"/>
              </a:solidFill>
            </a:endParaRPr>
          </a:p>
          <a:p>
            <a:pPr eaLnBrk="1" hangingPunct="1">
              <a:spcAft>
                <a:spcPts val="600"/>
              </a:spcAft>
              <a:defRPr/>
            </a:pPr>
            <a:r>
              <a:rPr lang="" altLang="da-DK" sz="900" noProof="1">
                <a:solidFill>
                  <a:prstClr val="black"/>
                </a:solidFill>
                <a:latin typeface="Arial" panose="020B0604020202020204" pitchFamily="34" charset="0"/>
                <a:cs typeface="Arial" panose="020B0604020202020204" pitchFamily="34" charset="0"/>
              </a:rPr>
              <a:t>Vælg </a:t>
            </a:r>
            <a:r>
              <a:rPr lang="" altLang="da-DK" sz="900" b="1" noProof="1">
                <a:solidFill>
                  <a:prstClr val="black"/>
                </a:solidFill>
                <a:latin typeface="Arial" panose="020B0604020202020204" pitchFamily="34" charset="0"/>
                <a:cs typeface="Arial" panose="020B0604020202020204" pitchFamily="34" charset="0"/>
              </a:rPr>
              <a:t>Anvend på alle </a:t>
            </a:r>
            <a:r>
              <a:rPr lang="" altLang="da-DK" sz="900" noProof="1">
                <a:solidFill>
                  <a:prstClr val="black"/>
                </a:solidFill>
                <a:latin typeface="Arial" panose="020B0604020202020204" pitchFamily="34" charset="0"/>
                <a:cs typeface="Arial" panose="020B0604020202020204" pitchFamily="34" charset="0"/>
              </a:rPr>
              <a:t>eller </a:t>
            </a:r>
            <a:r>
              <a:rPr lang="" altLang="da-DK" sz="900" b="1" noProof="1">
                <a:solidFill>
                  <a:prstClr val="black"/>
                </a:solidFill>
                <a:latin typeface="Arial" panose="020B0604020202020204" pitchFamily="34" charset="0"/>
                <a:cs typeface="Arial" panose="020B0604020202020204" pitchFamily="34" charset="0"/>
              </a:rPr>
              <a:t>Anvend</a:t>
            </a:r>
            <a:r>
              <a:rPr lang="" altLang="da-DK" sz="900" noProof="1">
                <a:solidFill>
                  <a:prstClr val="black"/>
                </a:solidFill>
                <a:latin typeface="Arial" panose="020B0604020202020204" pitchFamily="34" charset="0"/>
                <a:cs typeface="Arial" panose="020B0604020202020204" pitchFamily="34" charset="0"/>
              </a:rPr>
              <a:t> hvis det kun skal være på et enkelt slide</a:t>
            </a:r>
            <a:endParaRPr lang="">
              <a:solidFill>
                <a:prstClr val="black"/>
              </a:solidFill>
            </a:endParaRPr>
          </a:p>
          <a:p>
            <a:pPr eaLnBrk="1" hangingPunct="1">
              <a:spcBef>
                <a:spcPts val="1200"/>
              </a:spcBef>
              <a:spcAft>
                <a:spcPts val="600"/>
              </a:spcAft>
              <a:defRPr/>
            </a:pPr>
            <a:r>
              <a:rPr lang="" sz="1000" b="1" noProof="1">
                <a:solidFill>
                  <a:prstClr val="black"/>
                </a:solidFill>
                <a:latin typeface="Arial" panose="020B0604020202020204" pitchFamily="34" charset="0"/>
                <a:cs typeface="Arial" panose="020B0604020202020204" pitchFamily="34" charset="0"/>
              </a:rPr>
              <a:t>Hjælpelinjer</a:t>
            </a:r>
            <a:endParaRPr lang="">
              <a:solidFill>
                <a:prstClr val="black"/>
              </a:solidFill>
            </a:endParaRPr>
          </a:p>
          <a:p>
            <a:pPr eaLnBrk="1" hangingPunct="1">
              <a:spcAft>
                <a:spcPts val="600"/>
              </a:spcAft>
              <a:defRPr/>
            </a:pPr>
            <a:r>
              <a:rPr lang="" altLang="da-DK" sz="900" noProof="1">
                <a:solidFill>
                  <a:prstClr val="black"/>
                </a:solidFill>
                <a:latin typeface="Arial" panose="020B0604020202020204" pitchFamily="34" charset="0"/>
                <a:cs typeface="Arial" panose="020B0604020202020204" pitchFamily="34" charset="0"/>
              </a:rPr>
              <a:t>For at se hjælpelinjer</a:t>
            </a:r>
            <a:endParaRPr lang="">
              <a:solidFill>
                <a:prstClr val="black"/>
              </a:solidFill>
            </a:endParaRPr>
          </a:p>
          <a:p>
            <a:pPr eaLnBrk="1" hangingPunct="1">
              <a:spcAft>
                <a:spcPts val="600"/>
              </a:spcAft>
              <a:defRPr/>
            </a:pPr>
            <a:r>
              <a:rPr lang="" altLang="da-DK" sz="900" b="1" noProof="1">
                <a:solidFill>
                  <a:prstClr val="black"/>
                </a:solidFill>
                <a:latin typeface="Arial" panose="020B0604020202020204" pitchFamily="34" charset="0"/>
                <a:cs typeface="Arial" panose="020B0604020202020204" pitchFamily="34" charset="0"/>
              </a:rPr>
              <a:t>1. </a:t>
            </a:r>
            <a:r>
              <a:rPr lang="" altLang="da-DK" sz="900" noProof="1">
                <a:solidFill>
                  <a:prstClr val="black"/>
                </a:solidFill>
                <a:latin typeface="Arial" panose="020B0604020202020204" pitchFamily="34" charset="0"/>
                <a:cs typeface="Arial" panose="020B0604020202020204" pitchFamily="34" charset="0"/>
              </a:rPr>
              <a:t>Klik på fanen </a:t>
            </a:r>
            <a:r>
              <a:rPr lang="" altLang="da-DK" sz="900" b="1" noProof="1">
                <a:solidFill>
                  <a:prstClr val="black"/>
                </a:solidFill>
                <a:latin typeface="Arial" panose="020B0604020202020204" pitchFamily="34" charset="0"/>
                <a:cs typeface="Arial" panose="020B0604020202020204" pitchFamily="34" charset="0"/>
              </a:rPr>
              <a:t>Vis </a:t>
            </a:r>
            <a:r>
              <a:rPr lang="" altLang="da-DK" sz="900" noProof="1">
                <a:solidFill>
                  <a:prstClr val="black"/>
                </a:solidFill>
                <a:latin typeface="Arial" panose="020B0604020202020204" pitchFamily="34" charset="0"/>
                <a:cs typeface="Arial" panose="020B0604020202020204" pitchFamily="34" charset="0"/>
              </a:rPr>
              <a:t>og sæt hak ved </a:t>
            </a:r>
            <a:r>
              <a:rPr lang="" altLang="da-DK" sz="900" b="1" noProof="1">
                <a:solidFill>
                  <a:prstClr val="black"/>
                </a:solidFill>
                <a:latin typeface="Arial" panose="020B0604020202020204" pitchFamily="34" charset="0"/>
                <a:cs typeface="Arial" panose="020B0604020202020204" pitchFamily="34" charset="0"/>
              </a:rPr>
              <a:t>Hjælpelinjer</a:t>
            </a:r>
            <a:endParaRPr lang="">
              <a:solidFill>
                <a:prstClr val="black"/>
              </a:solidFill>
            </a:endParaRPr>
          </a:p>
          <a:p>
            <a:pPr eaLnBrk="1" hangingPunct="1">
              <a:spcAft>
                <a:spcPts val="600"/>
              </a:spcAft>
              <a:defRPr/>
            </a:pPr>
            <a:endParaRPr lang="" altLang="da-DK" sz="900" noProof="1">
              <a:solidFill>
                <a:prstClr val="black"/>
              </a:solidFill>
              <a:latin typeface="Arial" panose="020B0604020202020204" pitchFamily="34" charset="0"/>
              <a:cs typeface="Arial" panose="020B0604020202020204" pitchFamily="34" charset="0"/>
            </a:endParaRPr>
          </a:p>
          <a:p>
            <a:pPr eaLnBrk="1" hangingPunct="1">
              <a:spcAft>
                <a:spcPts val="600"/>
              </a:spcAft>
              <a:defRPr/>
            </a:pPr>
            <a:r>
              <a:rPr lang="" altLang="da-DK" sz="900" b="1" noProof="1">
                <a:solidFill>
                  <a:prstClr val="black"/>
                </a:solidFill>
                <a:latin typeface="Arial" panose="020B0604020202020204" pitchFamily="34" charset="0"/>
                <a:cs typeface="Arial" panose="020B0604020202020204" pitchFamily="34" charset="0"/>
              </a:rPr>
              <a:t>Tips: Alt + F9 </a:t>
            </a:r>
            <a:r>
              <a:rPr lang="" altLang="da-DK" sz="900" noProof="1">
                <a:solidFill>
                  <a:prstClr val="black"/>
                </a:solidFill>
                <a:latin typeface="Arial" panose="020B0604020202020204" pitchFamily="34" charset="0"/>
                <a:cs typeface="Arial" panose="020B0604020202020204" pitchFamily="34" charset="0"/>
              </a:rPr>
              <a:t>for hurtig visning af hjælpelinjer</a:t>
            </a:r>
            <a:endParaRPr lang="">
              <a:solidFill>
                <a:prstClr val="black"/>
              </a:solidFill>
            </a:endParaRPr>
          </a:p>
          <a:p>
            <a:pPr eaLnBrk="1" hangingPunct="1">
              <a:spcAft>
                <a:spcPts val="600"/>
              </a:spcAft>
              <a:defRPr/>
            </a:pPr>
            <a:endParaRPr lang="" altLang="da-DK" sz="900" noProof="1">
              <a:solidFill>
                <a:prstClr val="black"/>
              </a:solidFill>
              <a:latin typeface="Arial" panose="020B0604020202020204" pitchFamily="34" charset="0"/>
              <a:cs typeface="Arial" panose="020B0604020202020204" pitchFamily="34" charset="0"/>
            </a:endParaRPr>
          </a:p>
        </p:txBody>
      </p:sp>
      <p:pic>
        <p:nvPicPr>
          <p:cNvPr id="28" name="1 Forøg formindsk"/>
          <p:cNvPicPr>
            <a:picLocks noChangeAspect="1"/>
          </p:cNvPicPr>
          <p:nvPr userDrawn="1"/>
        </p:nvPicPr>
        <p:blipFill>
          <a:blip r:embed="rId2"/>
          <a:stretch>
            <a:fillRect/>
          </a:stretch>
        </p:blipFill>
        <p:spPr>
          <a:xfrm>
            <a:off x="2106373" y="4532160"/>
            <a:ext cx="411996" cy="285228"/>
          </a:xfrm>
          <a:prstGeom prst="rect">
            <a:avLst/>
          </a:prstGeom>
        </p:spPr>
      </p:pic>
      <p:pic>
        <p:nvPicPr>
          <p:cNvPr id="20" name="2 Ny slide"/>
          <p:cNvPicPr>
            <a:picLocks noChangeAspect="1"/>
          </p:cNvPicPr>
          <p:nvPr userDrawn="1"/>
        </p:nvPicPr>
        <p:blipFill rotWithShape="1">
          <a:blip r:embed="rId3"/>
          <a:srcRect l="2931" r="60888"/>
          <a:stretch/>
        </p:blipFill>
        <p:spPr>
          <a:xfrm>
            <a:off x="2116822" y="2142456"/>
            <a:ext cx="272785" cy="647461"/>
          </a:xfrm>
          <a:prstGeom prst="rect">
            <a:avLst/>
          </a:prstGeom>
        </p:spPr>
      </p:pic>
      <p:pic>
        <p:nvPicPr>
          <p:cNvPr id="16" name="3 Layout"/>
          <p:cNvPicPr>
            <a:picLocks noChangeAspect="1"/>
          </p:cNvPicPr>
          <p:nvPr userDrawn="1"/>
        </p:nvPicPr>
        <p:blipFill rotWithShape="1">
          <a:blip r:embed="rId3"/>
          <a:srcRect l="36944" r="2272" b="69429"/>
          <a:stretch/>
        </p:blipFill>
        <p:spPr>
          <a:xfrm>
            <a:off x="2128411" y="2812060"/>
            <a:ext cx="445026" cy="192211"/>
          </a:xfrm>
          <a:prstGeom prst="rect">
            <a:avLst/>
          </a:prstGeom>
        </p:spPr>
      </p:pic>
      <p:pic>
        <p:nvPicPr>
          <p:cNvPr id="24" name="4 Nulstil"/>
          <p:cNvPicPr>
            <a:picLocks noChangeAspect="1"/>
          </p:cNvPicPr>
          <p:nvPr userDrawn="1"/>
        </p:nvPicPr>
        <p:blipFill>
          <a:blip r:embed="rId4"/>
          <a:stretch>
            <a:fillRect/>
          </a:stretch>
        </p:blipFill>
        <p:spPr>
          <a:xfrm>
            <a:off x="2107948" y="5318642"/>
            <a:ext cx="410431" cy="197798"/>
          </a:xfrm>
          <a:prstGeom prst="rect">
            <a:avLst/>
          </a:prstGeom>
        </p:spPr>
      </p:pic>
      <p:pic>
        <p:nvPicPr>
          <p:cNvPr id="5" name="5 Indsæt billede"/>
          <p:cNvPicPr>
            <a:picLocks noChangeAspect="1"/>
          </p:cNvPicPr>
          <p:nvPr userDrawn="1"/>
        </p:nvPicPr>
        <p:blipFill>
          <a:blip r:embed="rId5"/>
          <a:stretch>
            <a:fillRect/>
          </a:stretch>
        </p:blipFill>
        <p:spPr>
          <a:xfrm>
            <a:off x="5083302" y="2075087"/>
            <a:ext cx="196613" cy="256054"/>
          </a:xfrm>
          <a:prstGeom prst="rect">
            <a:avLst/>
          </a:prstGeom>
        </p:spPr>
      </p:pic>
      <p:pic>
        <p:nvPicPr>
          <p:cNvPr id="23" name="6 Beskær"/>
          <p:cNvPicPr>
            <a:picLocks noChangeAspect="1"/>
          </p:cNvPicPr>
          <p:nvPr userDrawn="1"/>
        </p:nvPicPr>
        <p:blipFill>
          <a:blip r:embed="rId6"/>
          <a:stretch>
            <a:fillRect/>
          </a:stretch>
        </p:blipFill>
        <p:spPr>
          <a:xfrm>
            <a:off x="5068766" y="2748430"/>
            <a:ext cx="253050" cy="321707"/>
          </a:xfrm>
          <a:prstGeom prst="rect">
            <a:avLst/>
          </a:prstGeom>
        </p:spPr>
      </p:pic>
      <p:pic>
        <p:nvPicPr>
          <p:cNvPr id="2" name="7 Skalér billede"/>
          <p:cNvPicPr>
            <a:picLocks noChangeAspect="1"/>
          </p:cNvPicPr>
          <p:nvPr userDrawn="1"/>
        </p:nvPicPr>
        <p:blipFill>
          <a:blip r:embed="rId7"/>
          <a:stretch>
            <a:fillRect/>
          </a:stretch>
        </p:blipFill>
        <p:spPr>
          <a:xfrm>
            <a:off x="5052055" y="3242420"/>
            <a:ext cx="269771" cy="335309"/>
          </a:xfrm>
          <a:prstGeom prst="rect">
            <a:avLst/>
          </a:prstGeom>
        </p:spPr>
      </p:pic>
    </p:spTree>
    <p:extLst>
      <p:ext uri="{BB962C8B-B14F-4D97-AF65-F5344CB8AC3E}">
        <p14:creationId xmlns:p14="http://schemas.microsoft.com/office/powerpoint/2010/main" val="39371647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45"/>
            <a:ext cx="7772400" cy="1470025"/>
          </a:xfrm>
        </p:spPr>
        <p:txBody>
          <a:bodyPr/>
          <a:lstStyle/>
          <a:p>
            <a:r>
              <a:rPr lang="da-DK" smtClean="0"/>
              <a:t>Klik for at redigere i master</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i master</a:t>
            </a:r>
            <a:endParaRPr lang="da-DK"/>
          </a:p>
        </p:txBody>
      </p:sp>
      <p:sp>
        <p:nvSpPr>
          <p:cNvPr id="4" name="Pladsholder til dato 3"/>
          <p:cNvSpPr>
            <a:spLocks noGrp="1"/>
          </p:cNvSpPr>
          <p:nvPr>
            <p:ph type="dt" sz="half" idx="10"/>
          </p:nvPr>
        </p:nvSpPr>
        <p:spPr/>
        <p:txBody>
          <a:bodyPr/>
          <a:lstStyle/>
          <a:p>
            <a:fld id="{48B0876C-4FA7-4BA5-9176-1EF478BA38B0}" type="datetimeFigureOut">
              <a:rPr lang="da-DK">
                <a:solidFill>
                  <a:prstClr val="black">
                    <a:tint val="75000"/>
                  </a:prstClr>
                </a:solidFill>
              </a:rPr>
              <a:pPr/>
              <a:t>14-01-2020</a:t>
            </a:fld>
            <a:endParaRPr lang="da-DK">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a:solidFill>
                <a:prstClr val="black">
                  <a:tint val="75000"/>
                </a:prstClr>
              </a:solidFill>
            </a:endParaRPr>
          </a:p>
        </p:txBody>
      </p:sp>
      <p:sp>
        <p:nvSpPr>
          <p:cNvPr id="6" name="Pladsholder til diasnummer 5"/>
          <p:cNvSpPr>
            <a:spLocks noGrp="1"/>
          </p:cNvSpPr>
          <p:nvPr>
            <p:ph type="sldNum" sz="quarter" idx="12"/>
          </p:nvPr>
        </p:nvSpPr>
        <p:spPr/>
        <p:txBody>
          <a:bodyPr/>
          <a:lstStyle/>
          <a:p>
            <a:fld id="{DCAE552F-FDFA-4027-9D58-5E04EC46454A}" type="slidenum">
              <a:rPr lang="da-DK">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9369669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idx="1"/>
          </p:nvPr>
        </p:nvSpPr>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48B0876C-4FA7-4BA5-9176-1EF478BA38B0}" type="datetimeFigureOut">
              <a:rPr lang="da-DK">
                <a:solidFill>
                  <a:prstClr val="black">
                    <a:tint val="75000"/>
                  </a:prstClr>
                </a:solidFill>
              </a:rPr>
              <a:pPr/>
              <a:t>14-01-2020</a:t>
            </a:fld>
            <a:endParaRPr lang="da-DK">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a:solidFill>
                <a:prstClr val="black">
                  <a:tint val="75000"/>
                </a:prstClr>
              </a:solidFill>
            </a:endParaRPr>
          </a:p>
        </p:txBody>
      </p:sp>
      <p:sp>
        <p:nvSpPr>
          <p:cNvPr id="6" name="Pladsholder til diasnummer 5"/>
          <p:cNvSpPr>
            <a:spLocks noGrp="1"/>
          </p:cNvSpPr>
          <p:nvPr>
            <p:ph type="sldNum" sz="quarter" idx="12"/>
          </p:nvPr>
        </p:nvSpPr>
        <p:spPr/>
        <p:txBody>
          <a:bodyPr/>
          <a:lstStyle/>
          <a:p>
            <a:fld id="{DCAE552F-FDFA-4027-9D58-5E04EC46454A}" type="slidenum">
              <a:rPr lang="da-DK">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9506205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20"/>
            <a:ext cx="7772400" cy="1362075"/>
          </a:xfrm>
        </p:spPr>
        <p:txBody>
          <a:bodyPr anchor="t"/>
          <a:lstStyle>
            <a:lvl1pPr algn="l">
              <a:defRPr sz="4000" b="1" cap="all"/>
            </a:lvl1pPr>
          </a:lstStyle>
          <a:p>
            <a:r>
              <a:rPr lang="da-DK" smtClean="0"/>
              <a:t>Klik for at redigere i master</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i master</a:t>
            </a:r>
          </a:p>
        </p:txBody>
      </p:sp>
      <p:sp>
        <p:nvSpPr>
          <p:cNvPr id="4" name="Pladsholder til dato 3"/>
          <p:cNvSpPr>
            <a:spLocks noGrp="1"/>
          </p:cNvSpPr>
          <p:nvPr>
            <p:ph type="dt" sz="half" idx="10"/>
          </p:nvPr>
        </p:nvSpPr>
        <p:spPr/>
        <p:txBody>
          <a:bodyPr/>
          <a:lstStyle/>
          <a:p>
            <a:fld id="{48B0876C-4FA7-4BA5-9176-1EF478BA38B0}" type="datetimeFigureOut">
              <a:rPr lang="da-DK">
                <a:solidFill>
                  <a:prstClr val="black">
                    <a:tint val="75000"/>
                  </a:prstClr>
                </a:solidFill>
              </a:rPr>
              <a:pPr/>
              <a:t>14-01-2020</a:t>
            </a:fld>
            <a:endParaRPr lang="da-DK">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a:solidFill>
                <a:prstClr val="black">
                  <a:tint val="75000"/>
                </a:prstClr>
              </a:solidFill>
            </a:endParaRPr>
          </a:p>
        </p:txBody>
      </p:sp>
      <p:sp>
        <p:nvSpPr>
          <p:cNvPr id="6" name="Pladsholder til diasnummer 5"/>
          <p:cNvSpPr>
            <a:spLocks noGrp="1"/>
          </p:cNvSpPr>
          <p:nvPr>
            <p:ph type="sldNum" sz="quarter" idx="12"/>
          </p:nvPr>
        </p:nvSpPr>
        <p:spPr/>
        <p:txBody>
          <a:bodyPr/>
          <a:lstStyle/>
          <a:p>
            <a:fld id="{DCAE552F-FDFA-4027-9D58-5E04EC46454A}" type="slidenum">
              <a:rPr lang="da-DK">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22779477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48B0876C-4FA7-4BA5-9176-1EF478BA38B0}" type="datetimeFigureOut">
              <a:rPr lang="da-DK">
                <a:solidFill>
                  <a:prstClr val="black">
                    <a:tint val="75000"/>
                  </a:prstClr>
                </a:solidFill>
              </a:rPr>
              <a:pPr/>
              <a:t>14-01-2020</a:t>
            </a:fld>
            <a:endParaRPr lang="da-DK">
              <a:solidFill>
                <a:prstClr val="black">
                  <a:tint val="75000"/>
                </a:prstClr>
              </a:solidFill>
            </a:endParaRPr>
          </a:p>
        </p:txBody>
      </p:sp>
      <p:sp>
        <p:nvSpPr>
          <p:cNvPr id="6" name="Pladsholder til sidefod 5"/>
          <p:cNvSpPr>
            <a:spLocks noGrp="1"/>
          </p:cNvSpPr>
          <p:nvPr>
            <p:ph type="ftr" sz="quarter" idx="11"/>
          </p:nvPr>
        </p:nvSpPr>
        <p:spPr/>
        <p:txBody>
          <a:bodyPr/>
          <a:lstStyle/>
          <a:p>
            <a:endParaRPr lang="da-DK">
              <a:solidFill>
                <a:prstClr val="black">
                  <a:tint val="75000"/>
                </a:prstClr>
              </a:solidFill>
            </a:endParaRPr>
          </a:p>
        </p:txBody>
      </p:sp>
      <p:sp>
        <p:nvSpPr>
          <p:cNvPr id="7" name="Pladsholder til diasnummer 6"/>
          <p:cNvSpPr>
            <a:spLocks noGrp="1"/>
          </p:cNvSpPr>
          <p:nvPr>
            <p:ph type="sldNum" sz="quarter" idx="12"/>
          </p:nvPr>
        </p:nvSpPr>
        <p:spPr/>
        <p:txBody>
          <a:bodyPr/>
          <a:lstStyle/>
          <a:p>
            <a:fld id="{DCAE552F-FDFA-4027-9D58-5E04EC46454A}" type="slidenum">
              <a:rPr lang="da-DK">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25586502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3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6" name="Pladsholder til indhold 5"/>
          <p:cNvSpPr>
            <a:spLocks noGrp="1"/>
          </p:cNvSpPr>
          <p:nvPr>
            <p:ph sz="quarter" idx="4"/>
          </p:nvPr>
        </p:nvSpPr>
        <p:spPr>
          <a:xfrm>
            <a:off x="464503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48B0876C-4FA7-4BA5-9176-1EF478BA38B0}" type="datetimeFigureOut">
              <a:rPr lang="da-DK">
                <a:solidFill>
                  <a:prstClr val="black">
                    <a:tint val="75000"/>
                  </a:prstClr>
                </a:solidFill>
              </a:rPr>
              <a:pPr/>
              <a:t>14-01-2020</a:t>
            </a:fld>
            <a:endParaRPr lang="da-DK">
              <a:solidFill>
                <a:prstClr val="black">
                  <a:tint val="75000"/>
                </a:prstClr>
              </a:solidFill>
            </a:endParaRPr>
          </a:p>
        </p:txBody>
      </p:sp>
      <p:sp>
        <p:nvSpPr>
          <p:cNvPr id="8" name="Pladsholder til sidefod 7"/>
          <p:cNvSpPr>
            <a:spLocks noGrp="1"/>
          </p:cNvSpPr>
          <p:nvPr>
            <p:ph type="ftr" sz="quarter" idx="11"/>
          </p:nvPr>
        </p:nvSpPr>
        <p:spPr/>
        <p:txBody>
          <a:bodyPr/>
          <a:lstStyle/>
          <a:p>
            <a:endParaRPr lang="da-DK">
              <a:solidFill>
                <a:prstClr val="black">
                  <a:tint val="75000"/>
                </a:prstClr>
              </a:solidFill>
            </a:endParaRPr>
          </a:p>
        </p:txBody>
      </p:sp>
      <p:sp>
        <p:nvSpPr>
          <p:cNvPr id="9" name="Pladsholder til diasnummer 8"/>
          <p:cNvSpPr>
            <a:spLocks noGrp="1"/>
          </p:cNvSpPr>
          <p:nvPr>
            <p:ph type="sldNum" sz="quarter" idx="12"/>
          </p:nvPr>
        </p:nvSpPr>
        <p:spPr/>
        <p:txBody>
          <a:bodyPr/>
          <a:lstStyle/>
          <a:p>
            <a:fld id="{DCAE552F-FDFA-4027-9D58-5E04EC46454A}" type="slidenum">
              <a:rPr lang="da-DK">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2459577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48B0876C-4FA7-4BA5-9176-1EF478BA38B0}" type="datetimeFigureOut">
              <a:rPr lang="da-DK" smtClean="0"/>
              <a:t>14-01-2020</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diasnummer 3"/>
          <p:cNvSpPr>
            <a:spLocks noGrp="1"/>
          </p:cNvSpPr>
          <p:nvPr>
            <p:ph type="sldNum" sz="quarter" idx="12"/>
          </p:nvPr>
        </p:nvSpPr>
        <p:spPr/>
        <p:txBody>
          <a:bodyPr/>
          <a:lstStyle/>
          <a:p>
            <a:fld id="{DCAE552F-FDFA-4027-9D58-5E04EC46454A}" type="slidenum">
              <a:rPr lang="da-DK" smtClean="0"/>
              <a:t>‹nr.›</a:t>
            </a:fld>
            <a:endParaRPr lang="da-DK"/>
          </a:p>
        </p:txBody>
      </p:sp>
    </p:spTree>
    <p:extLst>
      <p:ext uri="{BB962C8B-B14F-4D97-AF65-F5344CB8AC3E}">
        <p14:creationId xmlns:p14="http://schemas.microsoft.com/office/powerpoint/2010/main" val="20238071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dato 2"/>
          <p:cNvSpPr>
            <a:spLocks noGrp="1"/>
          </p:cNvSpPr>
          <p:nvPr>
            <p:ph type="dt" sz="half" idx="10"/>
          </p:nvPr>
        </p:nvSpPr>
        <p:spPr/>
        <p:txBody>
          <a:bodyPr/>
          <a:lstStyle/>
          <a:p>
            <a:fld id="{48B0876C-4FA7-4BA5-9176-1EF478BA38B0}" type="datetimeFigureOut">
              <a:rPr lang="da-DK">
                <a:solidFill>
                  <a:prstClr val="black">
                    <a:tint val="75000"/>
                  </a:prstClr>
                </a:solidFill>
              </a:rPr>
              <a:pPr/>
              <a:t>14-01-2020</a:t>
            </a:fld>
            <a:endParaRPr lang="da-DK">
              <a:solidFill>
                <a:prstClr val="black">
                  <a:tint val="75000"/>
                </a:prstClr>
              </a:solidFill>
            </a:endParaRPr>
          </a:p>
        </p:txBody>
      </p:sp>
      <p:sp>
        <p:nvSpPr>
          <p:cNvPr id="4" name="Pladsholder til sidefod 3"/>
          <p:cNvSpPr>
            <a:spLocks noGrp="1"/>
          </p:cNvSpPr>
          <p:nvPr>
            <p:ph type="ftr" sz="quarter" idx="11"/>
          </p:nvPr>
        </p:nvSpPr>
        <p:spPr/>
        <p:txBody>
          <a:bodyPr/>
          <a:lstStyle/>
          <a:p>
            <a:endParaRPr lang="da-DK">
              <a:solidFill>
                <a:prstClr val="black">
                  <a:tint val="75000"/>
                </a:prstClr>
              </a:solidFill>
            </a:endParaRPr>
          </a:p>
        </p:txBody>
      </p:sp>
      <p:sp>
        <p:nvSpPr>
          <p:cNvPr id="5" name="Pladsholder til diasnummer 4"/>
          <p:cNvSpPr>
            <a:spLocks noGrp="1"/>
          </p:cNvSpPr>
          <p:nvPr>
            <p:ph type="sldNum" sz="quarter" idx="12"/>
          </p:nvPr>
        </p:nvSpPr>
        <p:spPr/>
        <p:txBody>
          <a:bodyPr/>
          <a:lstStyle/>
          <a:p>
            <a:fld id="{DCAE552F-FDFA-4027-9D58-5E04EC46454A}" type="slidenum">
              <a:rPr lang="da-DK">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28301790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48B0876C-4FA7-4BA5-9176-1EF478BA38B0}" type="datetimeFigureOut">
              <a:rPr lang="da-DK">
                <a:solidFill>
                  <a:prstClr val="black">
                    <a:tint val="75000"/>
                  </a:prstClr>
                </a:solidFill>
              </a:rPr>
              <a:pPr/>
              <a:t>14-01-2020</a:t>
            </a:fld>
            <a:endParaRPr lang="da-DK">
              <a:solidFill>
                <a:prstClr val="black">
                  <a:tint val="75000"/>
                </a:prstClr>
              </a:solidFill>
            </a:endParaRPr>
          </a:p>
        </p:txBody>
      </p:sp>
      <p:sp>
        <p:nvSpPr>
          <p:cNvPr id="3" name="Pladsholder til sidefod 2"/>
          <p:cNvSpPr>
            <a:spLocks noGrp="1"/>
          </p:cNvSpPr>
          <p:nvPr>
            <p:ph type="ftr" sz="quarter" idx="11"/>
          </p:nvPr>
        </p:nvSpPr>
        <p:spPr/>
        <p:txBody>
          <a:bodyPr/>
          <a:lstStyle/>
          <a:p>
            <a:endParaRPr lang="da-DK">
              <a:solidFill>
                <a:prstClr val="black">
                  <a:tint val="75000"/>
                </a:prstClr>
              </a:solidFill>
            </a:endParaRPr>
          </a:p>
        </p:txBody>
      </p:sp>
      <p:sp>
        <p:nvSpPr>
          <p:cNvPr id="4" name="Pladsholder til diasnummer 3"/>
          <p:cNvSpPr>
            <a:spLocks noGrp="1"/>
          </p:cNvSpPr>
          <p:nvPr>
            <p:ph type="sldNum" sz="quarter" idx="12"/>
          </p:nvPr>
        </p:nvSpPr>
        <p:spPr/>
        <p:txBody>
          <a:bodyPr/>
          <a:lstStyle/>
          <a:p>
            <a:fld id="{DCAE552F-FDFA-4027-9D58-5E04EC46454A}" type="slidenum">
              <a:rPr lang="da-DK">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35752284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2" y="273050"/>
            <a:ext cx="3008313" cy="1162050"/>
          </a:xfrm>
        </p:spPr>
        <p:txBody>
          <a:bodyPr anchor="b"/>
          <a:lstStyle>
            <a:lvl1pPr algn="l">
              <a:defRPr sz="2000" b="1"/>
            </a:lvl1pPr>
          </a:lstStyle>
          <a:p>
            <a:r>
              <a:rPr lang="da-DK" smtClean="0"/>
              <a:t>Klik for at redigere i master</a:t>
            </a:r>
            <a:endParaRPr lang="da-DK"/>
          </a:p>
        </p:txBody>
      </p:sp>
      <p:sp>
        <p:nvSpPr>
          <p:cNvPr id="3" name="Pladsholder til indhold 2"/>
          <p:cNvSpPr>
            <a:spLocks noGrp="1"/>
          </p:cNvSpPr>
          <p:nvPr>
            <p:ph idx="1"/>
          </p:nvPr>
        </p:nvSpPr>
        <p:spPr>
          <a:xfrm>
            <a:off x="3575050" y="27307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i master</a:t>
            </a:r>
          </a:p>
        </p:txBody>
      </p:sp>
      <p:sp>
        <p:nvSpPr>
          <p:cNvPr id="5" name="Pladsholder til dato 4"/>
          <p:cNvSpPr>
            <a:spLocks noGrp="1"/>
          </p:cNvSpPr>
          <p:nvPr>
            <p:ph type="dt" sz="half" idx="10"/>
          </p:nvPr>
        </p:nvSpPr>
        <p:spPr/>
        <p:txBody>
          <a:bodyPr/>
          <a:lstStyle/>
          <a:p>
            <a:fld id="{48B0876C-4FA7-4BA5-9176-1EF478BA38B0}" type="datetimeFigureOut">
              <a:rPr lang="da-DK">
                <a:solidFill>
                  <a:prstClr val="black">
                    <a:tint val="75000"/>
                  </a:prstClr>
                </a:solidFill>
              </a:rPr>
              <a:pPr/>
              <a:t>14-01-2020</a:t>
            </a:fld>
            <a:endParaRPr lang="da-DK">
              <a:solidFill>
                <a:prstClr val="black">
                  <a:tint val="75000"/>
                </a:prstClr>
              </a:solidFill>
            </a:endParaRPr>
          </a:p>
        </p:txBody>
      </p:sp>
      <p:sp>
        <p:nvSpPr>
          <p:cNvPr id="6" name="Pladsholder til sidefod 5"/>
          <p:cNvSpPr>
            <a:spLocks noGrp="1"/>
          </p:cNvSpPr>
          <p:nvPr>
            <p:ph type="ftr" sz="quarter" idx="11"/>
          </p:nvPr>
        </p:nvSpPr>
        <p:spPr/>
        <p:txBody>
          <a:bodyPr/>
          <a:lstStyle/>
          <a:p>
            <a:endParaRPr lang="da-DK">
              <a:solidFill>
                <a:prstClr val="black">
                  <a:tint val="75000"/>
                </a:prstClr>
              </a:solidFill>
            </a:endParaRPr>
          </a:p>
        </p:txBody>
      </p:sp>
      <p:sp>
        <p:nvSpPr>
          <p:cNvPr id="7" name="Pladsholder til diasnummer 6"/>
          <p:cNvSpPr>
            <a:spLocks noGrp="1"/>
          </p:cNvSpPr>
          <p:nvPr>
            <p:ph type="sldNum" sz="quarter" idx="12"/>
          </p:nvPr>
        </p:nvSpPr>
        <p:spPr/>
        <p:txBody>
          <a:bodyPr/>
          <a:lstStyle/>
          <a:p>
            <a:fld id="{DCAE552F-FDFA-4027-9D58-5E04EC46454A}" type="slidenum">
              <a:rPr lang="da-DK">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1083384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i master</a:t>
            </a:r>
          </a:p>
        </p:txBody>
      </p:sp>
      <p:sp>
        <p:nvSpPr>
          <p:cNvPr id="5" name="Pladsholder til dato 4"/>
          <p:cNvSpPr>
            <a:spLocks noGrp="1"/>
          </p:cNvSpPr>
          <p:nvPr>
            <p:ph type="dt" sz="half" idx="10"/>
          </p:nvPr>
        </p:nvSpPr>
        <p:spPr/>
        <p:txBody>
          <a:bodyPr/>
          <a:lstStyle/>
          <a:p>
            <a:fld id="{48B0876C-4FA7-4BA5-9176-1EF478BA38B0}" type="datetimeFigureOut">
              <a:rPr lang="da-DK">
                <a:solidFill>
                  <a:prstClr val="black">
                    <a:tint val="75000"/>
                  </a:prstClr>
                </a:solidFill>
              </a:rPr>
              <a:pPr/>
              <a:t>14-01-2020</a:t>
            </a:fld>
            <a:endParaRPr lang="da-DK">
              <a:solidFill>
                <a:prstClr val="black">
                  <a:tint val="75000"/>
                </a:prstClr>
              </a:solidFill>
            </a:endParaRPr>
          </a:p>
        </p:txBody>
      </p:sp>
      <p:sp>
        <p:nvSpPr>
          <p:cNvPr id="6" name="Pladsholder til sidefod 5"/>
          <p:cNvSpPr>
            <a:spLocks noGrp="1"/>
          </p:cNvSpPr>
          <p:nvPr>
            <p:ph type="ftr" sz="quarter" idx="11"/>
          </p:nvPr>
        </p:nvSpPr>
        <p:spPr/>
        <p:txBody>
          <a:bodyPr/>
          <a:lstStyle/>
          <a:p>
            <a:endParaRPr lang="da-DK">
              <a:solidFill>
                <a:prstClr val="black">
                  <a:tint val="75000"/>
                </a:prstClr>
              </a:solidFill>
            </a:endParaRPr>
          </a:p>
        </p:txBody>
      </p:sp>
      <p:sp>
        <p:nvSpPr>
          <p:cNvPr id="7" name="Pladsholder til diasnummer 6"/>
          <p:cNvSpPr>
            <a:spLocks noGrp="1"/>
          </p:cNvSpPr>
          <p:nvPr>
            <p:ph type="sldNum" sz="quarter" idx="12"/>
          </p:nvPr>
        </p:nvSpPr>
        <p:spPr/>
        <p:txBody>
          <a:bodyPr/>
          <a:lstStyle/>
          <a:p>
            <a:fld id="{DCAE552F-FDFA-4027-9D58-5E04EC46454A}" type="slidenum">
              <a:rPr lang="da-DK">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21768792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48B0876C-4FA7-4BA5-9176-1EF478BA38B0}" type="datetimeFigureOut">
              <a:rPr lang="da-DK">
                <a:solidFill>
                  <a:prstClr val="black">
                    <a:tint val="75000"/>
                  </a:prstClr>
                </a:solidFill>
              </a:rPr>
              <a:pPr/>
              <a:t>14-01-2020</a:t>
            </a:fld>
            <a:endParaRPr lang="da-DK">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a:solidFill>
                <a:prstClr val="black">
                  <a:tint val="75000"/>
                </a:prstClr>
              </a:solidFill>
            </a:endParaRPr>
          </a:p>
        </p:txBody>
      </p:sp>
      <p:sp>
        <p:nvSpPr>
          <p:cNvPr id="6" name="Pladsholder til diasnummer 5"/>
          <p:cNvSpPr>
            <a:spLocks noGrp="1"/>
          </p:cNvSpPr>
          <p:nvPr>
            <p:ph type="sldNum" sz="quarter" idx="12"/>
          </p:nvPr>
        </p:nvSpPr>
        <p:spPr/>
        <p:txBody>
          <a:bodyPr/>
          <a:lstStyle/>
          <a:p>
            <a:fld id="{DCAE552F-FDFA-4027-9D58-5E04EC46454A}" type="slidenum">
              <a:rPr lang="da-DK">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40883474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58"/>
            <a:ext cx="2057400" cy="5851525"/>
          </a:xfrm>
        </p:spPr>
        <p:txBody>
          <a:bodyPr vert="eaVert"/>
          <a:lstStyle/>
          <a:p>
            <a:r>
              <a:rPr lang="da-DK" smtClean="0"/>
              <a:t>Klik for at redigere i master</a:t>
            </a:r>
            <a:endParaRPr lang="da-DK"/>
          </a:p>
        </p:txBody>
      </p:sp>
      <p:sp>
        <p:nvSpPr>
          <p:cNvPr id="3" name="Pladsholder til lodret titel 2"/>
          <p:cNvSpPr>
            <a:spLocks noGrp="1"/>
          </p:cNvSpPr>
          <p:nvPr>
            <p:ph type="body" orient="vert" idx="1"/>
          </p:nvPr>
        </p:nvSpPr>
        <p:spPr>
          <a:xfrm>
            <a:off x="457200" y="274658"/>
            <a:ext cx="6019800" cy="5851525"/>
          </a:xfrm>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48B0876C-4FA7-4BA5-9176-1EF478BA38B0}" type="datetimeFigureOut">
              <a:rPr lang="da-DK">
                <a:solidFill>
                  <a:prstClr val="black">
                    <a:tint val="75000"/>
                  </a:prstClr>
                </a:solidFill>
              </a:rPr>
              <a:pPr/>
              <a:t>14-01-2020</a:t>
            </a:fld>
            <a:endParaRPr lang="da-DK">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a:solidFill>
                <a:prstClr val="black">
                  <a:tint val="75000"/>
                </a:prstClr>
              </a:solidFill>
            </a:endParaRPr>
          </a:p>
        </p:txBody>
      </p:sp>
      <p:sp>
        <p:nvSpPr>
          <p:cNvPr id="6" name="Pladsholder til diasnummer 5"/>
          <p:cNvSpPr>
            <a:spLocks noGrp="1"/>
          </p:cNvSpPr>
          <p:nvPr>
            <p:ph type="sldNum" sz="quarter" idx="12"/>
          </p:nvPr>
        </p:nvSpPr>
        <p:spPr/>
        <p:txBody>
          <a:bodyPr/>
          <a:lstStyle/>
          <a:p>
            <a:fld id="{DCAE552F-FDFA-4027-9D58-5E04EC46454A}" type="slidenum">
              <a:rPr lang="da-DK">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3681779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el og indholdsobjekt">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lgn="l">
              <a:defRPr sz="4400">
                <a:latin typeface="Berlin Sans FB" panose="020E0602020502020306" pitchFamily="34" charset="0"/>
              </a:defRPr>
            </a:lvl1pPr>
          </a:lstStyle>
          <a:p>
            <a:r>
              <a:rPr lang="da-DK" dirty="0" smtClean="0"/>
              <a:t>Klik for at redigere i master</a:t>
            </a:r>
            <a:endParaRPr lang="da-DK" dirty="0"/>
          </a:p>
        </p:txBody>
      </p:sp>
      <p:sp>
        <p:nvSpPr>
          <p:cNvPr id="3" name="Pladsholder til indhold 2"/>
          <p:cNvSpPr>
            <a:spLocks noGrp="1"/>
          </p:cNvSpPr>
          <p:nvPr>
            <p:ph idx="1"/>
          </p:nvPr>
        </p:nvSpPr>
        <p:spPr>
          <a:xfrm>
            <a:off x="457200" y="1772824"/>
            <a:ext cx="8229600" cy="4353349"/>
          </a:xfrm>
        </p:spPr>
        <p:txBody>
          <a:bodyPr/>
          <a:lstStyle/>
          <a:p>
            <a:pPr lvl="0"/>
            <a:r>
              <a:rPr lang="da-DK" dirty="0" smtClean="0"/>
              <a:t>Rediger typografien i masterens</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Tree>
    <p:extLst>
      <p:ext uri="{BB962C8B-B14F-4D97-AF65-F5344CB8AC3E}">
        <p14:creationId xmlns:p14="http://schemas.microsoft.com/office/powerpoint/2010/main" val="1289093168"/>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Klik for at redigere i master</a:t>
            </a:r>
            <a:endParaRPr lang="da-DK" dirty="0"/>
          </a:p>
        </p:txBody>
      </p:sp>
      <p:sp>
        <p:nvSpPr>
          <p:cNvPr id="3" name="Pladsholder til indhold 2"/>
          <p:cNvSpPr>
            <a:spLocks noGrp="1"/>
          </p:cNvSpPr>
          <p:nvPr>
            <p:ph sz="half" idx="1"/>
          </p:nvPr>
        </p:nvSpPr>
        <p:spPr>
          <a:xfrm>
            <a:off x="456270" y="1772816"/>
            <a:ext cx="4038600" cy="43524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da-DK" dirty="0" smtClean="0"/>
              <a:t>Rediger typografien i masterens</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indhold 3"/>
          <p:cNvSpPr>
            <a:spLocks noGrp="1"/>
          </p:cNvSpPr>
          <p:nvPr>
            <p:ph sz="half" idx="2"/>
          </p:nvPr>
        </p:nvSpPr>
        <p:spPr>
          <a:xfrm>
            <a:off x="4648200" y="1772816"/>
            <a:ext cx="4038600" cy="43524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da-DK" dirty="0" smtClean="0"/>
              <a:t>Rediger typografien i masterens</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Tree>
    <p:extLst>
      <p:ext uri="{BB962C8B-B14F-4D97-AF65-F5344CB8AC3E}">
        <p14:creationId xmlns:p14="http://schemas.microsoft.com/office/powerpoint/2010/main" val="1852966024"/>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3200" b="1"/>
            </a:lvl1pPr>
            <a:lvl2pPr marL="609597" indent="0">
              <a:buNone/>
              <a:defRPr sz="2667" b="1"/>
            </a:lvl2pPr>
            <a:lvl3pPr marL="1219194" indent="0">
              <a:buNone/>
              <a:defRPr sz="2400" b="1"/>
            </a:lvl3pPr>
            <a:lvl4pPr marL="1828789" indent="0">
              <a:buNone/>
              <a:defRPr sz="2133" b="1"/>
            </a:lvl4pPr>
            <a:lvl5pPr marL="2438386" indent="0">
              <a:buNone/>
              <a:defRPr sz="2133" b="1"/>
            </a:lvl5pPr>
            <a:lvl6pPr marL="3047983" indent="0">
              <a:buNone/>
              <a:defRPr sz="2133" b="1"/>
            </a:lvl6pPr>
            <a:lvl7pPr marL="3657579" indent="0">
              <a:buNone/>
              <a:defRPr sz="2133" b="1"/>
            </a:lvl7pPr>
            <a:lvl8pPr marL="4267175" indent="0">
              <a:buNone/>
              <a:defRPr sz="2133" b="1"/>
            </a:lvl8pPr>
            <a:lvl9pPr marL="4876772" indent="0">
              <a:buNone/>
              <a:defRPr sz="2133" b="1"/>
            </a:lvl9pPr>
          </a:lstStyle>
          <a:p>
            <a:pPr lvl="0"/>
            <a:r>
              <a:rPr lang="da-DK" dirty="0" smtClean="0"/>
              <a:t>Rediger typografien i masterens</a:t>
            </a:r>
          </a:p>
        </p:txBody>
      </p:sp>
      <p:sp>
        <p:nvSpPr>
          <p:cNvPr id="4" name="Pladsholder til indhold 3"/>
          <p:cNvSpPr>
            <a:spLocks noGrp="1"/>
          </p:cNvSpPr>
          <p:nvPr>
            <p:ph sz="half" idx="2"/>
          </p:nvPr>
        </p:nvSpPr>
        <p:spPr>
          <a:xfrm>
            <a:off x="457200" y="2174875"/>
            <a:ext cx="4040188"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da-DK" dirty="0" smtClean="0"/>
              <a:t>Rediger typografien i masterens</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5" name="Pladsholder til tekst 4"/>
          <p:cNvSpPr>
            <a:spLocks noGrp="1"/>
          </p:cNvSpPr>
          <p:nvPr>
            <p:ph type="body" sz="quarter" idx="3"/>
          </p:nvPr>
        </p:nvSpPr>
        <p:spPr>
          <a:xfrm>
            <a:off x="4645027" y="1535113"/>
            <a:ext cx="4041776" cy="639762"/>
          </a:xfrm>
        </p:spPr>
        <p:txBody>
          <a:bodyPr anchor="b"/>
          <a:lstStyle>
            <a:lvl1pPr marL="0" indent="0">
              <a:buNone/>
              <a:defRPr sz="3200" b="1"/>
            </a:lvl1pPr>
            <a:lvl2pPr marL="609597" indent="0">
              <a:buNone/>
              <a:defRPr sz="2667" b="1"/>
            </a:lvl2pPr>
            <a:lvl3pPr marL="1219194" indent="0">
              <a:buNone/>
              <a:defRPr sz="2400" b="1"/>
            </a:lvl3pPr>
            <a:lvl4pPr marL="1828789" indent="0">
              <a:buNone/>
              <a:defRPr sz="2133" b="1"/>
            </a:lvl4pPr>
            <a:lvl5pPr marL="2438386" indent="0">
              <a:buNone/>
              <a:defRPr sz="2133" b="1"/>
            </a:lvl5pPr>
            <a:lvl6pPr marL="3047983" indent="0">
              <a:buNone/>
              <a:defRPr sz="2133" b="1"/>
            </a:lvl6pPr>
            <a:lvl7pPr marL="3657579" indent="0">
              <a:buNone/>
              <a:defRPr sz="2133" b="1"/>
            </a:lvl7pPr>
            <a:lvl8pPr marL="4267175" indent="0">
              <a:buNone/>
              <a:defRPr sz="2133" b="1"/>
            </a:lvl8pPr>
            <a:lvl9pPr marL="4876772" indent="0">
              <a:buNone/>
              <a:defRPr sz="2133" b="1"/>
            </a:lvl9pPr>
          </a:lstStyle>
          <a:p>
            <a:pPr lvl="0"/>
            <a:r>
              <a:rPr lang="da-DK" smtClean="0"/>
              <a:t>Rediger typografien i masterens</a:t>
            </a:r>
          </a:p>
        </p:txBody>
      </p:sp>
      <p:sp>
        <p:nvSpPr>
          <p:cNvPr id="6" name="Pladsholder til indhold 5"/>
          <p:cNvSpPr>
            <a:spLocks noGrp="1"/>
          </p:cNvSpPr>
          <p:nvPr>
            <p:ph sz="quarter" idx="4"/>
          </p:nvPr>
        </p:nvSpPr>
        <p:spPr>
          <a:xfrm>
            <a:off x="4645027" y="2174875"/>
            <a:ext cx="4041776"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a:xfrm>
            <a:off x="457200" y="6356367"/>
            <a:ext cx="2133600" cy="365125"/>
          </a:xfrm>
          <a:prstGeom prst="rect">
            <a:avLst/>
          </a:prstGeom>
        </p:spPr>
        <p:txBody>
          <a:bodyPr/>
          <a:lstStyle/>
          <a:p>
            <a:endParaRPr lang="da-DK">
              <a:solidFill>
                <a:prstClr val="black"/>
              </a:solidFill>
            </a:endParaRPr>
          </a:p>
        </p:txBody>
      </p:sp>
      <p:sp>
        <p:nvSpPr>
          <p:cNvPr id="8" name="Pladsholder til sidefod 7"/>
          <p:cNvSpPr>
            <a:spLocks noGrp="1"/>
          </p:cNvSpPr>
          <p:nvPr>
            <p:ph type="ftr" sz="quarter" idx="11"/>
          </p:nvPr>
        </p:nvSpPr>
        <p:spPr>
          <a:xfrm>
            <a:off x="3124200" y="6356367"/>
            <a:ext cx="2895600" cy="365125"/>
          </a:xfrm>
          <a:prstGeom prst="rect">
            <a:avLst/>
          </a:prstGeom>
        </p:spPr>
        <p:txBody>
          <a:bodyPr/>
          <a:lstStyle/>
          <a:p>
            <a:endParaRPr lang="da-DK">
              <a:solidFill>
                <a:prstClr val="black"/>
              </a:solidFill>
            </a:endParaRPr>
          </a:p>
        </p:txBody>
      </p:sp>
      <p:sp>
        <p:nvSpPr>
          <p:cNvPr id="9" name="Pladsholder til diasnummer 8"/>
          <p:cNvSpPr>
            <a:spLocks noGrp="1"/>
          </p:cNvSpPr>
          <p:nvPr>
            <p:ph type="sldNum" sz="quarter" idx="12"/>
          </p:nvPr>
        </p:nvSpPr>
        <p:spPr>
          <a:xfrm>
            <a:off x="6553200" y="6356367"/>
            <a:ext cx="2133600" cy="365125"/>
          </a:xfrm>
          <a:prstGeom prst="rect">
            <a:avLst/>
          </a:prstGeom>
        </p:spPr>
        <p:txBody>
          <a:bodyPr/>
          <a:lstStyle/>
          <a:p>
            <a:fld id="{2EAAFA57-62D9-481F-83C0-B9B2E60BC68A}" type="slidenum">
              <a:rPr lang="da-DK">
                <a:solidFill>
                  <a:prstClr val="black"/>
                </a:solidFill>
              </a:rPr>
              <a:pPr/>
              <a:t>‹nr.›</a:t>
            </a:fld>
            <a:endParaRPr lang="da-DK">
              <a:solidFill>
                <a:prstClr val="black"/>
              </a:solidFill>
            </a:endParaRPr>
          </a:p>
        </p:txBody>
      </p:sp>
    </p:spTree>
    <p:extLst>
      <p:ext uri="{BB962C8B-B14F-4D97-AF65-F5344CB8AC3E}">
        <p14:creationId xmlns:p14="http://schemas.microsoft.com/office/powerpoint/2010/main" val="4064219211"/>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Tree>
    <p:extLst>
      <p:ext uri="{BB962C8B-B14F-4D97-AF65-F5344CB8AC3E}">
        <p14:creationId xmlns:p14="http://schemas.microsoft.com/office/powerpoint/2010/main" val="137644697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2" y="273050"/>
            <a:ext cx="3008313" cy="1162050"/>
          </a:xfrm>
        </p:spPr>
        <p:txBody>
          <a:bodyPr anchor="b"/>
          <a:lstStyle>
            <a:lvl1pPr algn="l">
              <a:defRPr sz="2000" b="1"/>
            </a:lvl1pPr>
          </a:lstStyle>
          <a:p>
            <a:r>
              <a:rPr lang="da-DK" smtClean="0"/>
              <a:t>Klik for at redigere i master</a:t>
            </a:r>
            <a:endParaRPr lang="da-DK"/>
          </a:p>
        </p:txBody>
      </p:sp>
      <p:sp>
        <p:nvSpPr>
          <p:cNvPr id="3" name="Pladsholder til indhold 2"/>
          <p:cNvSpPr>
            <a:spLocks noGrp="1"/>
          </p:cNvSpPr>
          <p:nvPr>
            <p:ph idx="1"/>
          </p:nvPr>
        </p:nvSpPr>
        <p:spPr>
          <a:xfrm>
            <a:off x="3575050" y="27307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i master</a:t>
            </a:r>
          </a:p>
        </p:txBody>
      </p:sp>
      <p:sp>
        <p:nvSpPr>
          <p:cNvPr id="5" name="Pladsholder til dato 4"/>
          <p:cNvSpPr>
            <a:spLocks noGrp="1"/>
          </p:cNvSpPr>
          <p:nvPr>
            <p:ph type="dt" sz="half" idx="10"/>
          </p:nvPr>
        </p:nvSpPr>
        <p:spPr/>
        <p:txBody>
          <a:bodyPr/>
          <a:lstStyle/>
          <a:p>
            <a:fld id="{48B0876C-4FA7-4BA5-9176-1EF478BA38B0}" type="datetimeFigureOut">
              <a:rPr lang="da-DK" smtClean="0"/>
              <a:t>14-01-2020</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DCAE552F-FDFA-4027-9D58-5E04EC46454A}" type="slidenum">
              <a:rPr lang="da-DK" smtClean="0"/>
              <a:t>‹nr.›</a:t>
            </a:fld>
            <a:endParaRPr lang="da-DK"/>
          </a:p>
        </p:txBody>
      </p:sp>
    </p:spTree>
    <p:extLst>
      <p:ext uri="{BB962C8B-B14F-4D97-AF65-F5344CB8AC3E}">
        <p14:creationId xmlns:p14="http://schemas.microsoft.com/office/powerpoint/2010/main" val="163518715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1_Sammenligning">
    <p:spTree>
      <p:nvGrpSpPr>
        <p:cNvPr id="1" name=""/>
        <p:cNvGrpSpPr/>
        <p:nvPr/>
      </p:nvGrpSpPr>
      <p:grpSpPr>
        <a:xfrm>
          <a:off x="0" y="0"/>
          <a:ext cx="0" cy="0"/>
          <a:chOff x="0" y="0"/>
          <a:chExt cx="0" cy="0"/>
        </a:xfrm>
      </p:grpSpPr>
      <p:sp>
        <p:nvSpPr>
          <p:cNvPr id="4" name="Pladsholder til indhold 3"/>
          <p:cNvSpPr>
            <a:spLocks noGrp="1"/>
          </p:cNvSpPr>
          <p:nvPr>
            <p:ph sz="half" idx="2"/>
          </p:nvPr>
        </p:nvSpPr>
        <p:spPr>
          <a:xfrm>
            <a:off x="0" y="0"/>
            <a:ext cx="9144000" cy="6858000"/>
          </a:xfrm>
        </p:spPr>
        <p:txBody>
          <a:bodyPr/>
          <a:lstStyle>
            <a:lvl1pPr marL="0" indent="0">
              <a:buNone/>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endParaRPr lang="da-DK" dirty="0"/>
          </a:p>
        </p:txBody>
      </p:sp>
    </p:spTree>
    <p:extLst>
      <p:ext uri="{BB962C8B-B14F-4D97-AF65-F5344CB8AC3E}">
        <p14:creationId xmlns:p14="http://schemas.microsoft.com/office/powerpoint/2010/main" val="341457770"/>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699664"/>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Brugerdefineret layout">
    <p:spTree>
      <p:nvGrpSpPr>
        <p:cNvPr id="1" name=""/>
        <p:cNvGrpSpPr/>
        <p:nvPr/>
      </p:nvGrpSpPr>
      <p:grpSpPr>
        <a:xfrm>
          <a:off x="0" y="0"/>
          <a:ext cx="0" cy="0"/>
          <a:chOff x="0" y="0"/>
          <a:chExt cx="0" cy="0"/>
        </a:xfrm>
      </p:grpSpPr>
      <p:sp>
        <p:nvSpPr>
          <p:cNvPr id="2" name="Titel 1"/>
          <p:cNvSpPr>
            <a:spLocks noGrp="1"/>
          </p:cNvSpPr>
          <p:nvPr>
            <p:ph type="title"/>
          </p:nvPr>
        </p:nvSpPr>
        <p:spPr>
          <a:xfrm>
            <a:off x="494547" y="3032956"/>
            <a:ext cx="8154906" cy="792088"/>
          </a:xfrm>
        </p:spPr>
        <p:txBody>
          <a:bodyPr/>
          <a:lstStyle>
            <a:lvl1pPr>
              <a:defRPr baseline="0"/>
            </a:lvl1pPr>
          </a:lstStyle>
          <a:p>
            <a:r>
              <a:rPr lang="da-DK" dirty="0" smtClean="0"/>
              <a:t>Klik for at redigere i master</a:t>
            </a:r>
            <a:endParaRPr lang="da-DK" dirty="0"/>
          </a:p>
        </p:txBody>
      </p:sp>
    </p:spTree>
    <p:extLst>
      <p:ext uri="{BB962C8B-B14F-4D97-AF65-F5344CB8AC3E}">
        <p14:creationId xmlns:p14="http://schemas.microsoft.com/office/powerpoint/2010/main" val="2076298659"/>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45"/>
            <a:ext cx="7772400" cy="1470025"/>
          </a:xfrm>
        </p:spPr>
        <p:txBody>
          <a:bodyPr/>
          <a:lstStyle/>
          <a:p>
            <a:r>
              <a:rPr lang="da-DK" smtClean="0"/>
              <a:t>Klik for at redigere i master</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i master</a:t>
            </a:r>
            <a:endParaRPr lang="da-DK"/>
          </a:p>
        </p:txBody>
      </p:sp>
      <p:sp>
        <p:nvSpPr>
          <p:cNvPr id="4" name="Pladsholder til dato 3"/>
          <p:cNvSpPr>
            <a:spLocks noGrp="1"/>
          </p:cNvSpPr>
          <p:nvPr>
            <p:ph type="dt" sz="half" idx="10"/>
          </p:nvPr>
        </p:nvSpPr>
        <p:spPr/>
        <p:txBody>
          <a:bodyPr/>
          <a:lstStyle/>
          <a:p>
            <a:fld id="{48B0876C-4FA7-4BA5-9176-1EF478BA38B0}" type="datetimeFigureOut">
              <a:rPr lang="da-DK">
                <a:solidFill>
                  <a:prstClr val="black">
                    <a:tint val="75000"/>
                  </a:prstClr>
                </a:solidFill>
              </a:rPr>
              <a:pPr/>
              <a:t>14-01-2020</a:t>
            </a:fld>
            <a:endParaRPr lang="da-DK">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a:solidFill>
                <a:prstClr val="black">
                  <a:tint val="75000"/>
                </a:prstClr>
              </a:solidFill>
            </a:endParaRPr>
          </a:p>
        </p:txBody>
      </p:sp>
      <p:sp>
        <p:nvSpPr>
          <p:cNvPr id="6" name="Pladsholder til diasnummer 5"/>
          <p:cNvSpPr>
            <a:spLocks noGrp="1"/>
          </p:cNvSpPr>
          <p:nvPr>
            <p:ph type="sldNum" sz="quarter" idx="12"/>
          </p:nvPr>
        </p:nvSpPr>
        <p:spPr/>
        <p:txBody>
          <a:bodyPr/>
          <a:lstStyle/>
          <a:p>
            <a:fld id="{DCAE552F-FDFA-4027-9D58-5E04EC46454A}" type="slidenum">
              <a:rPr lang="da-DK">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590888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idx="1"/>
          </p:nvPr>
        </p:nvSpPr>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48B0876C-4FA7-4BA5-9176-1EF478BA38B0}" type="datetimeFigureOut">
              <a:rPr lang="da-DK">
                <a:solidFill>
                  <a:prstClr val="black">
                    <a:tint val="75000"/>
                  </a:prstClr>
                </a:solidFill>
              </a:rPr>
              <a:pPr/>
              <a:t>14-01-2020</a:t>
            </a:fld>
            <a:endParaRPr lang="da-DK">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a:solidFill>
                <a:prstClr val="black">
                  <a:tint val="75000"/>
                </a:prstClr>
              </a:solidFill>
            </a:endParaRPr>
          </a:p>
        </p:txBody>
      </p:sp>
      <p:sp>
        <p:nvSpPr>
          <p:cNvPr id="6" name="Pladsholder til diasnummer 5"/>
          <p:cNvSpPr>
            <a:spLocks noGrp="1"/>
          </p:cNvSpPr>
          <p:nvPr>
            <p:ph type="sldNum" sz="quarter" idx="12"/>
          </p:nvPr>
        </p:nvSpPr>
        <p:spPr/>
        <p:txBody>
          <a:bodyPr/>
          <a:lstStyle/>
          <a:p>
            <a:fld id="{DCAE552F-FDFA-4027-9D58-5E04EC46454A}" type="slidenum">
              <a:rPr lang="da-DK">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40080936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20"/>
            <a:ext cx="7772400" cy="1362075"/>
          </a:xfrm>
        </p:spPr>
        <p:txBody>
          <a:bodyPr anchor="t"/>
          <a:lstStyle>
            <a:lvl1pPr algn="l">
              <a:defRPr sz="4000" b="1" cap="all"/>
            </a:lvl1pPr>
          </a:lstStyle>
          <a:p>
            <a:r>
              <a:rPr lang="da-DK" smtClean="0"/>
              <a:t>Klik for at redigere i master</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i master</a:t>
            </a:r>
          </a:p>
        </p:txBody>
      </p:sp>
      <p:sp>
        <p:nvSpPr>
          <p:cNvPr id="4" name="Pladsholder til dato 3"/>
          <p:cNvSpPr>
            <a:spLocks noGrp="1"/>
          </p:cNvSpPr>
          <p:nvPr>
            <p:ph type="dt" sz="half" idx="10"/>
          </p:nvPr>
        </p:nvSpPr>
        <p:spPr/>
        <p:txBody>
          <a:bodyPr/>
          <a:lstStyle/>
          <a:p>
            <a:fld id="{48B0876C-4FA7-4BA5-9176-1EF478BA38B0}" type="datetimeFigureOut">
              <a:rPr lang="da-DK">
                <a:solidFill>
                  <a:prstClr val="black">
                    <a:tint val="75000"/>
                  </a:prstClr>
                </a:solidFill>
              </a:rPr>
              <a:pPr/>
              <a:t>14-01-2020</a:t>
            </a:fld>
            <a:endParaRPr lang="da-DK">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a:solidFill>
                <a:prstClr val="black">
                  <a:tint val="75000"/>
                </a:prstClr>
              </a:solidFill>
            </a:endParaRPr>
          </a:p>
        </p:txBody>
      </p:sp>
      <p:sp>
        <p:nvSpPr>
          <p:cNvPr id="6" name="Pladsholder til diasnummer 5"/>
          <p:cNvSpPr>
            <a:spLocks noGrp="1"/>
          </p:cNvSpPr>
          <p:nvPr>
            <p:ph type="sldNum" sz="quarter" idx="12"/>
          </p:nvPr>
        </p:nvSpPr>
        <p:spPr/>
        <p:txBody>
          <a:bodyPr/>
          <a:lstStyle/>
          <a:p>
            <a:fld id="{DCAE552F-FDFA-4027-9D58-5E04EC46454A}" type="slidenum">
              <a:rPr lang="da-DK">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24039518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48B0876C-4FA7-4BA5-9176-1EF478BA38B0}" type="datetimeFigureOut">
              <a:rPr lang="da-DK">
                <a:solidFill>
                  <a:prstClr val="black">
                    <a:tint val="75000"/>
                  </a:prstClr>
                </a:solidFill>
              </a:rPr>
              <a:pPr/>
              <a:t>14-01-2020</a:t>
            </a:fld>
            <a:endParaRPr lang="da-DK">
              <a:solidFill>
                <a:prstClr val="black">
                  <a:tint val="75000"/>
                </a:prstClr>
              </a:solidFill>
            </a:endParaRPr>
          </a:p>
        </p:txBody>
      </p:sp>
      <p:sp>
        <p:nvSpPr>
          <p:cNvPr id="6" name="Pladsholder til sidefod 5"/>
          <p:cNvSpPr>
            <a:spLocks noGrp="1"/>
          </p:cNvSpPr>
          <p:nvPr>
            <p:ph type="ftr" sz="quarter" idx="11"/>
          </p:nvPr>
        </p:nvSpPr>
        <p:spPr/>
        <p:txBody>
          <a:bodyPr/>
          <a:lstStyle/>
          <a:p>
            <a:endParaRPr lang="da-DK">
              <a:solidFill>
                <a:prstClr val="black">
                  <a:tint val="75000"/>
                </a:prstClr>
              </a:solidFill>
            </a:endParaRPr>
          </a:p>
        </p:txBody>
      </p:sp>
      <p:sp>
        <p:nvSpPr>
          <p:cNvPr id="7" name="Pladsholder til diasnummer 6"/>
          <p:cNvSpPr>
            <a:spLocks noGrp="1"/>
          </p:cNvSpPr>
          <p:nvPr>
            <p:ph type="sldNum" sz="quarter" idx="12"/>
          </p:nvPr>
        </p:nvSpPr>
        <p:spPr/>
        <p:txBody>
          <a:bodyPr/>
          <a:lstStyle/>
          <a:p>
            <a:fld id="{DCAE552F-FDFA-4027-9D58-5E04EC46454A}" type="slidenum">
              <a:rPr lang="da-DK">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300067935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3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6" name="Pladsholder til indhold 5"/>
          <p:cNvSpPr>
            <a:spLocks noGrp="1"/>
          </p:cNvSpPr>
          <p:nvPr>
            <p:ph sz="quarter" idx="4"/>
          </p:nvPr>
        </p:nvSpPr>
        <p:spPr>
          <a:xfrm>
            <a:off x="464503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48B0876C-4FA7-4BA5-9176-1EF478BA38B0}" type="datetimeFigureOut">
              <a:rPr lang="da-DK">
                <a:solidFill>
                  <a:prstClr val="black">
                    <a:tint val="75000"/>
                  </a:prstClr>
                </a:solidFill>
              </a:rPr>
              <a:pPr/>
              <a:t>14-01-2020</a:t>
            </a:fld>
            <a:endParaRPr lang="da-DK">
              <a:solidFill>
                <a:prstClr val="black">
                  <a:tint val="75000"/>
                </a:prstClr>
              </a:solidFill>
            </a:endParaRPr>
          </a:p>
        </p:txBody>
      </p:sp>
      <p:sp>
        <p:nvSpPr>
          <p:cNvPr id="8" name="Pladsholder til sidefod 7"/>
          <p:cNvSpPr>
            <a:spLocks noGrp="1"/>
          </p:cNvSpPr>
          <p:nvPr>
            <p:ph type="ftr" sz="quarter" idx="11"/>
          </p:nvPr>
        </p:nvSpPr>
        <p:spPr/>
        <p:txBody>
          <a:bodyPr/>
          <a:lstStyle/>
          <a:p>
            <a:endParaRPr lang="da-DK">
              <a:solidFill>
                <a:prstClr val="black">
                  <a:tint val="75000"/>
                </a:prstClr>
              </a:solidFill>
            </a:endParaRPr>
          </a:p>
        </p:txBody>
      </p:sp>
      <p:sp>
        <p:nvSpPr>
          <p:cNvPr id="9" name="Pladsholder til diasnummer 8"/>
          <p:cNvSpPr>
            <a:spLocks noGrp="1"/>
          </p:cNvSpPr>
          <p:nvPr>
            <p:ph type="sldNum" sz="quarter" idx="12"/>
          </p:nvPr>
        </p:nvSpPr>
        <p:spPr/>
        <p:txBody>
          <a:bodyPr/>
          <a:lstStyle/>
          <a:p>
            <a:fld id="{DCAE552F-FDFA-4027-9D58-5E04EC46454A}" type="slidenum">
              <a:rPr lang="da-DK">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33708868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dato 2"/>
          <p:cNvSpPr>
            <a:spLocks noGrp="1"/>
          </p:cNvSpPr>
          <p:nvPr>
            <p:ph type="dt" sz="half" idx="10"/>
          </p:nvPr>
        </p:nvSpPr>
        <p:spPr/>
        <p:txBody>
          <a:bodyPr/>
          <a:lstStyle/>
          <a:p>
            <a:fld id="{48B0876C-4FA7-4BA5-9176-1EF478BA38B0}" type="datetimeFigureOut">
              <a:rPr lang="da-DK">
                <a:solidFill>
                  <a:prstClr val="black">
                    <a:tint val="75000"/>
                  </a:prstClr>
                </a:solidFill>
              </a:rPr>
              <a:pPr/>
              <a:t>14-01-2020</a:t>
            </a:fld>
            <a:endParaRPr lang="da-DK">
              <a:solidFill>
                <a:prstClr val="black">
                  <a:tint val="75000"/>
                </a:prstClr>
              </a:solidFill>
            </a:endParaRPr>
          </a:p>
        </p:txBody>
      </p:sp>
      <p:sp>
        <p:nvSpPr>
          <p:cNvPr id="4" name="Pladsholder til sidefod 3"/>
          <p:cNvSpPr>
            <a:spLocks noGrp="1"/>
          </p:cNvSpPr>
          <p:nvPr>
            <p:ph type="ftr" sz="quarter" idx="11"/>
          </p:nvPr>
        </p:nvSpPr>
        <p:spPr/>
        <p:txBody>
          <a:bodyPr/>
          <a:lstStyle/>
          <a:p>
            <a:endParaRPr lang="da-DK">
              <a:solidFill>
                <a:prstClr val="black">
                  <a:tint val="75000"/>
                </a:prstClr>
              </a:solidFill>
            </a:endParaRPr>
          </a:p>
        </p:txBody>
      </p:sp>
      <p:sp>
        <p:nvSpPr>
          <p:cNvPr id="5" name="Pladsholder til diasnummer 4"/>
          <p:cNvSpPr>
            <a:spLocks noGrp="1"/>
          </p:cNvSpPr>
          <p:nvPr>
            <p:ph type="sldNum" sz="quarter" idx="12"/>
          </p:nvPr>
        </p:nvSpPr>
        <p:spPr/>
        <p:txBody>
          <a:bodyPr/>
          <a:lstStyle/>
          <a:p>
            <a:fld id="{DCAE552F-FDFA-4027-9D58-5E04EC46454A}" type="slidenum">
              <a:rPr lang="da-DK">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29798435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48B0876C-4FA7-4BA5-9176-1EF478BA38B0}" type="datetimeFigureOut">
              <a:rPr lang="da-DK">
                <a:solidFill>
                  <a:prstClr val="black">
                    <a:tint val="75000"/>
                  </a:prstClr>
                </a:solidFill>
              </a:rPr>
              <a:pPr/>
              <a:t>14-01-2020</a:t>
            </a:fld>
            <a:endParaRPr lang="da-DK">
              <a:solidFill>
                <a:prstClr val="black">
                  <a:tint val="75000"/>
                </a:prstClr>
              </a:solidFill>
            </a:endParaRPr>
          </a:p>
        </p:txBody>
      </p:sp>
      <p:sp>
        <p:nvSpPr>
          <p:cNvPr id="3" name="Pladsholder til sidefod 2"/>
          <p:cNvSpPr>
            <a:spLocks noGrp="1"/>
          </p:cNvSpPr>
          <p:nvPr>
            <p:ph type="ftr" sz="quarter" idx="11"/>
          </p:nvPr>
        </p:nvSpPr>
        <p:spPr/>
        <p:txBody>
          <a:bodyPr/>
          <a:lstStyle/>
          <a:p>
            <a:endParaRPr lang="da-DK">
              <a:solidFill>
                <a:prstClr val="black">
                  <a:tint val="75000"/>
                </a:prstClr>
              </a:solidFill>
            </a:endParaRPr>
          </a:p>
        </p:txBody>
      </p:sp>
      <p:sp>
        <p:nvSpPr>
          <p:cNvPr id="4" name="Pladsholder til diasnummer 3"/>
          <p:cNvSpPr>
            <a:spLocks noGrp="1"/>
          </p:cNvSpPr>
          <p:nvPr>
            <p:ph type="sldNum" sz="quarter" idx="12"/>
          </p:nvPr>
        </p:nvSpPr>
        <p:spPr/>
        <p:txBody>
          <a:bodyPr/>
          <a:lstStyle/>
          <a:p>
            <a:fld id="{DCAE552F-FDFA-4027-9D58-5E04EC46454A}" type="slidenum">
              <a:rPr lang="da-DK">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1832832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i master</a:t>
            </a:r>
          </a:p>
        </p:txBody>
      </p:sp>
      <p:sp>
        <p:nvSpPr>
          <p:cNvPr id="5" name="Pladsholder til dato 4"/>
          <p:cNvSpPr>
            <a:spLocks noGrp="1"/>
          </p:cNvSpPr>
          <p:nvPr>
            <p:ph type="dt" sz="half" idx="10"/>
          </p:nvPr>
        </p:nvSpPr>
        <p:spPr/>
        <p:txBody>
          <a:bodyPr/>
          <a:lstStyle/>
          <a:p>
            <a:fld id="{48B0876C-4FA7-4BA5-9176-1EF478BA38B0}" type="datetimeFigureOut">
              <a:rPr lang="da-DK" smtClean="0"/>
              <a:t>14-01-2020</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DCAE552F-FDFA-4027-9D58-5E04EC46454A}" type="slidenum">
              <a:rPr lang="da-DK" smtClean="0"/>
              <a:t>‹nr.›</a:t>
            </a:fld>
            <a:endParaRPr lang="da-DK"/>
          </a:p>
        </p:txBody>
      </p:sp>
    </p:spTree>
    <p:extLst>
      <p:ext uri="{BB962C8B-B14F-4D97-AF65-F5344CB8AC3E}">
        <p14:creationId xmlns:p14="http://schemas.microsoft.com/office/powerpoint/2010/main" val="31519401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2" y="273050"/>
            <a:ext cx="3008313" cy="1162050"/>
          </a:xfrm>
        </p:spPr>
        <p:txBody>
          <a:bodyPr anchor="b"/>
          <a:lstStyle>
            <a:lvl1pPr algn="l">
              <a:defRPr sz="2000" b="1"/>
            </a:lvl1pPr>
          </a:lstStyle>
          <a:p>
            <a:r>
              <a:rPr lang="da-DK" smtClean="0"/>
              <a:t>Klik for at redigere i master</a:t>
            </a:r>
            <a:endParaRPr lang="da-DK"/>
          </a:p>
        </p:txBody>
      </p:sp>
      <p:sp>
        <p:nvSpPr>
          <p:cNvPr id="3" name="Pladsholder til indhold 2"/>
          <p:cNvSpPr>
            <a:spLocks noGrp="1"/>
          </p:cNvSpPr>
          <p:nvPr>
            <p:ph idx="1"/>
          </p:nvPr>
        </p:nvSpPr>
        <p:spPr>
          <a:xfrm>
            <a:off x="3575050" y="27307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i master</a:t>
            </a:r>
          </a:p>
        </p:txBody>
      </p:sp>
      <p:sp>
        <p:nvSpPr>
          <p:cNvPr id="5" name="Pladsholder til dato 4"/>
          <p:cNvSpPr>
            <a:spLocks noGrp="1"/>
          </p:cNvSpPr>
          <p:nvPr>
            <p:ph type="dt" sz="half" idx="10"/>
          </p:nvPr>
        </p:nvSpPr>
        <p:spPr/>
        <p:txBody>
          <a:bodyPr/>
          <a:lstStyle/>
          <a:p>
            <a:fld id="{48B0876C-4FA7-4BA5-9176-1EF478BA38B0}" type="datetimeFigureOut">
              <a:rPr lang="da-DK">
                <a:solidFill>
                  <a:prstClr val="black">
                    <a:tint val="75000"/>
                  </a:prstClr>
                </a:solidFill>
              </a:rPr>
              <a:pPr/>
              <a:t>14-01-2020</a:t>
            </a:fld>
            <a:endParaRPr lang="da-DK">
              <a:solidFill>
                <a:prstClr val="black">
                  <a:tint val="75000"/>
                </a:prstClr>
              </a:solidFill>
            </a:endParaRPr>
          </a:p>
        </p:txBody>
      </p:sp>
      <p:sp>
        <p:nvSpPr>
          <p:cNvPr id="6" name="Pladsholder til sidefod 5"/>
          <p:cNvSpPr>
            <a:spLocks noGrp="1"/>
          </p:cNvSpPr>
          <p:nvPr>
            <p:ph type="ftr" sz="quarter" idx="11"/>
          </p:nvPr>
        </p:nvSpPr>
        <p:spPr/>
        <p:txBody>
          <a:bodyPr/>
          <a:lstStyle/>
          <a:p>
            <a:endParaRPr lang="da-DK">
              <a:solidFill>
                <a:prstClr val="black">
                  <a:tint val="75000"/>
                </a:prstClr>
              </a:solidFill>
            </a:endParaRPr>
          </a:p>
        </p:txBody>
      </p:sp>
      <p:sp>
        <p:nvSpPr>
          <p:cNvPr id="7" name="Pladsholder til diasnummer 6"/>
          <p:cNvSpPr>
            <a:spLocks noGrp="1"/>
          </p:cNvSpPr>
          <p:nvPr>
            <p:ph type="sldNum" sz="quarter" idx="12"/>
          </p:nvPr>
        </p:nvSpPr>
        <p:spPr/>
        <p:txBody>
          <a:bodyPr/>
          <a:lstStyle/>
          <a:p>
            <a:fld id="{DCAE552F-FDFA-4027-9D58-5E04EC46454A}" type="slidenum">
              <a:rPr lang="da-DK">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411465636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i master</a:t>
            </a:r>
          </a:p>
        </p:txBody>
      </p:sp>
      <p:sp>
        <p:nvSpPr>
          <p:cNvPr id="5" name="Pladsholder til dato 4"/>
          <p:cNvSpPr>
            <a:spLocks noGrp="1"/>
          </p:cNvSpPr>
          <p:nvPr>
            <p:ph type="dt" sz="half" idx="10"/>
          </p:nvPr>
        </p:nvSpPr>
        <p:spPr/>
        <p:txBody>
          <a:bodyPr/>
          <a:lstStyle/>
          <a:p>
            <a:fld id="{48B0876C-4FA7-4BA5-9176-1EF478BA38B0}" type="datetimeFigureOut">
              <a:rPr lang="da-DK">
                <a:solidFill>
                  <a:prstClr val="black">
                    <a:tint val="75000"/>
                  </a:prstClr>
                </a:solidFill>
              </a:rPr>
              <a:pPr/>
              <a:t>14-01-2020</a:t>
            </a:fld>
            <a:endParaRPr lang="da-DK">
              <a:solidFill>
                <a:prstClr val="black">
                  <a:tint val="75000"/>
                </a:prstClr>
              </a:solidFill>
            </a:endParaRPr>
          </a:p>
        </p:txBody>
      </p:sp>
      <p:sp>
        <p:nvSpPr>
          <p:cNvPr id="6" name="Pladsholder til sidefod 5"/>
          <p:cNvSpPr>
            <a:spLocks noGrp="1"/>
          </p:cNvSpPr>
          <p:nvPr>
            <p:ph type="ftr" sz="quarter" idx="11"/>
          </p:nvPr>
        </p:nvSpPr>
        <p:spPr/>
        <p:txBody>
          <a:bodyPr/>
          <a:lstStyle/>
          <a:p>
            <a:endParaRPr lang="da-DK">
              <a:solidFill>
                <a:prstClr val="black">
                  <a:tint val="75000"/>
                </a:prstClr>
              </a:solidFill>
            </a:endParaRPr>
          </a:p>
        </p:txBody>
      </p:sp>
      <p:sp>
        <p:nvSpPr>
          <p:cNvPr id="7" name="Pladsholder til diasnummer 6"/>
          <p:cNvSpPr>
            <a:spLocks noGrp="1"/>
          </p:cNvSpPr>
          <p:nvPr>
            <p:ph type="sldNum" sz="quarter" idx="12"/>
          </p:nvPr>
        </p:nvSpPr>
        <p:spPr/>
        <p:txBody>
          <a:bodyPr/>
          <a:lstStyle/>
          <a:p>
            <a:fld id="{DCAE552F-FDFA-4027-9D58-5E04EC46454A}" type="slidenum">
              <a:rPr lang="da-DK">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49453593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48B0876C-4FA7-4BA5-9176-1EF478BA38B0}" type="datetimeFigureOut">
              <a:rPr lang="da-DK">
                <a:solidFill>
                  <a:prstClr val="black">
                    <a:tint val="75000"/>
                  </a:prstClr>
                </a:solidFill>
              </a:rPr>
              <a:pPr/>
              <a:t>14-01-2020</a:t>
            </a:fld>
            <a:endParaRPr lang="da-DK">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a:solidFill>
                <a:prstClr val="black">
                  <a:tint val="75000"/>
                </a:prstClr>
              </a:solidFill>
            </a:endParaRPr>
          </a:p>
        </p:txBody>
      </p:sp>
      <p:sp>
        <p:nvSpPr>
          <p:cNvPr id="6" name="Pladsholder til diasnummer 5"/>
          <p:cNvSpPr>
            <a:spLocks noGrp="1"/>
          </p:cNvSpPr>
          <p:nvPr>
            <p:ph type="sldNum" sz="quarter" idx="12"/>
          </p:nvPr>
        </p:nvSpPr>
        <p:spPr/>
        <p:txBody>
          <a:bodyPr/>
          <a:lstStyle/>
          <a:p>
            <a:fld id="{DCAE552F-FDFA-4027-9D58-5E04EC46454A}" type="slidenum">
              <a:rPr lang="da-DK">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410462775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58"/>
            <a:ext cx="2057400" cy="5851525"/>
          </a:xfrm>
        </p:spPr>
        <p:txBody>
          <a:bodyPr vert="eaVert"/>
          <a:lstStyle/>
          <a:p>
            <a:r>
              <a:rPr lang="da-DK" smtClean="0"/>
              <a:t>Klik for at redigere i master</a:t>
            </a:r>
            <a:endParaRPr lang="da-DK"/>
          </a:p>
        </p:txBody>
      </p:sp>
      <p:sp>
        <p:nvSpPr>
          <p:cNvPr id="3" name="Pladsholder til lodret titel 2"/>
          <p:cNvSpPr>
            <a:spLocks noGrp="1"/>
          </p:cNvSpPr>
          <p:nvPr>
            <p:ph type="body" orient="vert" idx="1"/>
          </p:nvPr>
        </p:nvSpPr>
        <p:spPr>
          <a:xfrm>
            <a:off x="457200" y="274658"/>
            <a:ext cx="6019800" cy="5851525"/>
          </a:xfrm>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48B0876C-4FA7-4BA5-9176-1EF478BA38B0}" type="datetimeFigureOut">
              <a:rPr lang="da-DK">
                <a:solidFill>
                  <a:prstClr val="black">
                    <a:tint val="75000"/>
                  </a:prstClr>
                </a:solidFill>
              </a:rPr>
              <a:pPr/>
              <a:t>14-01-2020</a:t>
            </a:fld>
            <a:endParaRPr lang="da-DK">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a:solidFill>
                <a:prstClr val="black">
                  <a:tint val="75000"/>
                </a:prstClr>
              </a:solidFill>
            </a:endParaRPr>
          </a:p>
        </p:txBody>
      </p:sp>
      <p:sp>
        <p:nvSpPr>
          <p:cNvPr id="6" name="Pladsholder til diasnummer 5"/>
          <p:cNvSpPr>
            <a:spLocks noGrp="1"/>
          </p:cNvSpPr>
          <p:nvPr>
            <p:ph type="sldNum" sz="quarter" idx="12"/>
          </p:nvPr>
        </p:nvSpPr>
        <p:spPr/>
        <p:txBody>
          <a:bodyPr/>
          <a:lstStyle/>
          <a:p>
            <a:fld id="{DCAE552F-FDFA-4027-9D58-5E04EC46454A}" type="slidenum">
              <a:rPr lang="da-DK">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4380325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elslide_general">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26310" y="4757341"/>
            <a:ext cx="7730696" cy="1086357"/>
          </a:xfrm>
        </p:spPr>
        <p:txBody>
          <a:bodyPr anchor="b"/>
          <a:lstStyle>
            <a:lvl1pPr algn="l">
              <a:defRPr sz="6000" cap="all" baseline="0">
                <a:solidFill>
                  <a:schemeClr val="bg1"/>
                </a:solidFill>
              </a:defRPr>
            </a:lvl1pPr>
          </a:lstStyle>
          <a:p>
            <a:r>
              <a:rPr lang="da-DK" dirty="0"/>
              <a:t>Skriv dit oplægs titel</a:t>
            </a:r>
            <a:endParaRPr lang="en-US" dirty="0"/>
          </a:p>
        </p:txBody>
      </p:sp>
      <p:sp>
        <p:nvSpPr>
          <p:cNvPr id="3" name="Subtitle 2"/>
          <p:cNvSpPr>
            <a:spLocks noGrp="1"/>
          </p:cNvSpPr>
          <p:nvPr>
            <p:ph type="subTitle" idx="1"/>
          </p:nvPr>
        </p:nvSpPr>
        <p:spPr>
          <a:xfrm>
            <a:off x="426308" y="5711031"/>
            <a:ext cx="6858000" cy="1655762"/>
          </a:xfrm>
        </p:spPr>
        <p:txBody>
          <a:bodyPr>
            <a:normAutofit/>
          </a:bodyPr>
          <a:lstStyle>
            <a:lvl1pPr marL="0" indent="0" algn="l">
              <a:buNone/>
              <a:defRPr sz="20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redigere undertiteltypografien i masteren</a:t>
            </a:r>
            <a:endParaRPr lang="en-US" dirty="0"/>
          </a:p>
        </p:txBody>
      </p:sp>
      <p:sp>
        <p:nvSpPr>
          <p:cNvPr id="8" name="Pladsholder til dato 7"/>
          <p:cNvSpPr>
            <a:spLocks noGrp="1"/>
          </p:cNvSpPr>
          <p:nvPr>
            <p:ph type="dt" sz="half" idx="2"/>
          </p:nvPr>
        </p:nvSpPr>
        <p:spPr>
          <a:xfrm>
            <a:off x="421386" y="6356365"/>
            <a:ext cx="1086877" cy="365125"/>
          </a:xfrm>
          <a:prstGeom prst="rect">
            <a:avLst/>
          </a:prstGeom>
        </p:spPr>
        <p:txBody>
          <a:bodyPr vert="horz" lIns="91440" tIns="45720" rIns="91440" bIns="45720" rtlCol="0" anchor="ctr"/>
          <a:lstStyle>
            <a:lvl1pPr algn="l">
              <a:defRPr sz="1000" baseline="0">
                <a:solidFill>
                  <a:schemeClr val="bg1"/>
                </a:solidFill>
              </a:defRPr>
            </a:lvl1pPr>
          </a:lstStyle>
          <a:p>
            <a:fld id="{7EACC0E8-A4F4-5640-86B2-DC4C1492EE65}" type="datetimeFigureOut">
              <a:rPr lang="da-DK" smtClean="0">
                <a:solidFill>
                  <a:srgbClr val="FFFFFF"/>
                </a:solidFill>
              </a:rPr>
              <a:pPr/>
              <a:t>14-01-2020</a:t>
            </a:fld>
            <a:endParaRPr lang="da-DK" dirty="0">
              <a:solidFill>
                <a:srgbClr val="FFFFFF"/>
              </a:solidFill>
            </a:endParaRPr>
          </a:p>
        </p:txBody>
      </p:sp>
      <p:pic>
        <p:nvPicPr>
          <p:cNvPr id="9" name="Billed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84308" y="5843683"/>
            <a:ext cx="1859691" cy="785202"/>
          </a:xfrm>
          <a:prstGeom prst="rect">
            <a:avLst/>
          </a:prstGeom>
        </p:spPr>
      </p:pic>
    </p:spTree>
    <p:extLst>
      <p:ext uri="{BB962C8B-B14F-4D97-AF65-F5344CB8AC3E}">
        <p14:creationId xmlns:p14="http://schemas.microsoft.com/office/powerpoint/2010/main" val="258288924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mage to the right">
    <p:spTree>
      <p:nvGrpSpPr>
        <p:cNvPr id="1" name=""/>
        <p:cNvGrpSpPr/>
        <p:nvPr/>
      </p:nvGrpSpPr>
      <p:grpSpPr>
        <a:xfrm>
          <a:off x="0" y="0"/>
          <a:ext cx="0" cy="0"/>
          <a:chOff x="0" y="0"/>
          <a:chExt cx="0" cy="0"/>
        </a:xfrm>
      </p:grpSpPr>
      <p:pic>
        <p:nvPicPr>
          <p:cNvPr id="5" name="Billed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0596" y="0"/>
            <a:ext cx="3663404" cy="6858000"/>
          </a:xfrm>
          <a:prstGeom prst="rect">
            <a:avLst/>
          </a:prstGeom>
        </p:spPr>
      </p:pic>
      <p:sp>
        <p:nvSpPr>
          <p:cNvPr id="3" name="Content Placeholder 2"/>
          <p:cNvSpPr>
            <a:spLocks noGrp="1"/>
          </p:cNvSpPr>
          <p:nvPr>
            <p:ph idx="1"/>
          </p:nvPr>
        </p:nvSpPr>
        <p:spPr>
          <a:xfrm>
            <a:off x="628651" y="2127942"/>
            <a:ext cx="4629150" cy="407343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pic>
        <p:nvPicPr>
          <p:cNvPr id="13" name="Billed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84308" y="5843683"/>
            <a:ext cx="1859691" cy="785202"/>
          </a:xfrm>
          <a:prstGeom prst="rect">
            <a:avLst/>
          </a:prstGeom>
        </p:spPr>
      </p:pic>
      <p:sp>
        <p:nvSpPr>
          <p:cNvPr id="17" name="Slide Number Placeholder 5"/>
          <p:cNvSpPr>
            <a:spLocks noGrp="1"/>
          </p:cNvSpPr>
          <p:nvPr>
            <p:ph type="sldNum" sz="quarter" idx="4"/>
          </p:nvPr>
        </p:nvSpPr>
        <p:spPr>
          <a:xfrm>
            <a:off x="1668162" y="6356364"/>
            <a:ext cx="99163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34924C-7B0E-9C43-BF22-409B89B5A973}" type="slidenum">
              <a:rPr lang="da-DK" smtClean="0">
                <a:solidFill>
                  <a:srgbClr val="082A36">
                    <a:tint val="75000"/>
                  </a:srgbClr>
                </a:solidFill>
              </a:rPr>
              <a:pPr/>
              <a:t>‹nr.›</a:t>
            </a:fld>
            <a:endParaRPr lang="da-DK" dirty="0">
              <a:solidFill>
                <a:srgbClr val="082A36">
                  <a:tint val="75000"/>
                </a:srgbClr>
              </a:solidFill>
            </a:endParaRPr>
          </a:p>
        </p:txBody>
      </p:sp>
      <p:sp>
        <p:nvSpPr>
          <p:cNvPr id="18" name="Pladsholder til dato 7"/>
          <p:cNvSpPr>
            <a:spLocks noGrp="1"/>
          </p:cNvSpPr>
          <p:nvPr>
            <p:ph type="dt" sz="half" idx="2"/>
          </p:nvPr>
        </p:nvSpPr>
        <p:spPr>
          <a:xfrm>
            <a:off x="628652" y="6356365"/>
            <a:ext cx="89123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ACC0E8-A4F4-5640-86B2-DC4C1492EE65}" type="datetimeFigureOut">
              <a:rPr lang="da-DK" smtClean="0">
                <a:solidFill>
                  <a:srgbClr val="082A36">
                    <a:tint val="75000"/>
                  </a:srgbClr>
                </a:solidFill>
              </a:rPr>
              <a:pPr/>
              <a:t>14-01-2020</a:t>
            </a:fld>
            <a:endParaRPr lang="da-DK" dirty="0">
              <a:solidFill>
                <a:srgbClr val="082A36">
                  <a:tint val="75000"/>
                </a:srgbClr>
              </a:solidFill>
            </a:endParaRPr>
          </a:p>
        </p:txBody>
      </p:sp>
      <p:sp>
        <p:nvSpPr>
          <p:cNvPr id="4" name="Titel 3"/>
          <p:cNvSpPr>
            <a:spLocks noGrp="1"/>
          </p:cNvSpPr>
          <p:nvPr>
            <p:ph type="title"/>
          </p:nvPr>
        </p:nvSpPr>
        <p:spPr>
          <a:xfrm>
            <a:off x="628651" y="728241"/>
            <a:ext cx="4629150" cy="1374880"/>
          </a:xfrm>
        </p:spPr>
        <p:txBody>
          <a:bodyPr/>
          <a:lstStyle/>
          <a:p>
            <a:r>
              <a:rPr lang="da-DK" dirty="0"/>
              <a:t>Klik for at redigere titeltypografien i masteren</a:t>
            </a:r>
          </a:p>
        </p:txBody>
      </p:sp>
    </p:spTree>
    <p:extLst>
      <p:ext uri="{BB962C8B-B14F-4D97-AF65-F5344CB8AC3E}">
        <p14:creationId xmlns:p14="http://schemas.microsoft.com/office/powerpoint/2010/main" val="224691299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Red sidebar">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1" y="2127942"/>
            <a:ext cx="4629150" cy="407343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pic>
        <p:nvPicPr>
          <p:cNvPr id="13" name="Billed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84308" y="5843683"/>
            <a:ext cx="1859691" cy="785202"/>
          </a:xfrm>
          <a:prstGeom prst="rect">
            <a:avLst/>
          </a:prstGeom>
        </p:spPr>
      </p:pic>
      <p:sp>
        <p:nvSpPr>
          <p:cNvPr id="17" name="Slide Number Placeholder 5"/>
          <p:cNvSpPr>
            <a:spLocks noGrp="1"/>
          </p:cNvSpPr>
          <p:nvPr>
            <p:ph type="sldNum" sz="quarter" idx="4"/>
          </p:nvPr>
        </p:nvSpPr>
        <p:spPr>
          <a:xfrm>
            <a:off x="1668162" y="6356364"/>
            <a:ext cx="99163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34924C-7B0E-9C43-BF22-409B89B5A973}" type="slidenum">
              <a:rPr lang="da-DK" smtClean="0">
                <a:solidFill>
                  <a:srgbClr val="082A36">
                    <a:tint val="75000"/>
                  </a:srgbClr>
                </a:solidFill>
              </a:rPr>
              <a:pPr/>
              <a:t>‹nr.›</a:t>
            </a:fld>
            <a:endParaRPr lang="da-DK" dirty="0">
              <a:solidFill>
                <a:srgbClr val="082A36">
                  <a:tint val="75000"/>
                </a:srgbClr>
              </a:solidFill>
            </a:endParaRPr>
          </a:p>
        </p:txBody>
      </p:sp>
      <p:sp>
        <p:nvSpPr>
          <p:cNvPr id="18" name="Pladsholder til dato 7"/>
          <p:cNvSpPr>
            <a:spLocks noGrp="1"/>
          </p:cNvSpPr>
          <p:nvPr>
            <p:ph type="dt" sz="half" idx="2"/>
          </p:nvPr>
        </p:nvSpPr>
        <p:spPr>
          <a:xfrm>
            <a:off x="628652" y="6356365"/>
            <a:ext cx="89123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ACC0E8-A4F4-5640-86B2-DC4C1492EE65}" type="datetimeFigureOut">
              <a:rPr lang="da-DK" smtClean="0">
                <a:solidFill>
                  <a:srgbClr val="082A36">
                    <a:tint val="75000"/>
                  </a:srgbClr>
                </a:solidFill>
              </a:rPr>
              <a:pPr/>
              <a:t>14-01-2020</a:t>
            </a:fld>
            <a:endParaRPr lang="da-DK" dirty="0">
              <a:solidFill>
                <a:srgbClr val="082A36">
                  <a:tint val="75000"/>
                </a:srgbClr>
              </a:solidFill>
            </a:endParaRPr>
          </a:p>
        </p:txBody>
      </p:sp>
      <p:sp>
        <p:nvSpPr>
          <p:cNvPr id="4" name="Titel 3"/>
          <p:cNvSpPr>
            <a:spLocks noGrp="1"/>
          </p:cNvSpPr>
          <p:nvPr>
            <p:ph type="title"/>
          </p:nvPr>
        </p:nvSpPr>
        <p:spPr>
          <a:xfrm>
            <a:off x="628651" y="728241"/>
            <a:ext cx="4629150" cy="1374880"/>
          </a:xfrm>
        </p:spPr>
        <p:txBody>
          <a:bodyPr/>
          <a:lstStyle/>
          <a:p>
            <a:r>
              <a:rPr lang="da-DK" dirty="0"/>
              <a:t>Klik for at redigere titeltypografien i masteren</a:t>
            </a:r>
          </a:p>
        </p:txBody>
      </p:sp>
      <p:sp>
        <p:nvSpPr>
          <p:cNvPr id="8" name="Rektangel 7"/>
          <p:cNvSpPr/>
          <p:nvPr userDrawn="1"/>
        </p:nvSpPr>
        <p:spPr>
          <a:xfrm>
            <a:off x="5525589" y="0"/>
            <a:ext cx="3618412" cy="6858000"/>
          </a:xfrm>
          <a:prstGeom prst="rect">
            <a:avLst/>
          </a:prstGeom>
          <a:solidFill>
            <a:srgbClr val="B01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FFFFFF"/>
              </a:solidFill>
            </a:endParaRPr>
          </a:p>
        </p:txBody>
      </p:sp>
      <p:pic>
        <p:nvPicPr>
          <p:cNvPr id="16" name="Billed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29301" y="5843683"/>
            <a:ext cx="1859691" cy="785202"/>
          </a:xfrm>
          <a:prstGeom prst="rect">
            <a:avLst/>
          </a:prstGeom>
        </p:spPr>
      </p:pic>
      <p:sp>
        <p:nvSpPr>
          <p:cNvPr id="22" name="Pladsholder til tekst 21"/>
          <p:cNvSpPr>
            <a:spLocks noGrp="1"/>
          </p:cNvSpPr>
          <p:nvPr>
            <p:ph type="body" sz="quarter" idx="10"/>
          </p:nvPr>
        </p:nvSpPr>
        <p:spPr>
          <a:xfrm>
            <a:off x="5976264" y="2730500"/>
            <a:ext cx="2831375" cy="1815374"/>
          </a:xfrm>
        </p:spPr>
        <p:txBody>
          <a:bodyPr/>
          <a:lstStyle>
            <a:lvl1pPr algn="ctr">
              <a:defRPr baseline="0">
                <a:solidFill>
                  <a:schemeClr val="bg1"/>
                </a:solidFill>
              </a:defRPr>
            </a:lvl1pPr>
          </a:lstStyle>
          <a:p>
            <a:pPr lvl="0"/>
            <a:r>
              <a:rPr lang="da-DK" dirty="0"/>
              <a:t>Klik for at redigere teksttypografierne i masteren</a:t>
            </a:r>
          </a:p>
        </p:txBody>
      </p:sp>
    </p:spTree>
    <p:extLst>
      <p:ext uri="{BB962C8B-B14F-4D97-AF65-F5344CB8AC3E}">
        <p14:creationId xmlns:p14="http://schemas.microsoft.com/office/powerpoint/2010/main" val="31867600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Off black sidebar">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1" y="2127942"/>
            <a:ext cx="4629150" cy="407343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pic>
        <p:nvPicPr>
          <p:cNvPr id="13" name="Billed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84308" y="5843683"/>
            <a:ext cx="1859691" cy="785202"/>
          </a:xfrm>
          <a:prstGeom prst="rect">
            <a:avLst/>
          </a:prstGeom>
        </p:spPr>
      </p:pic>
      <p:sp>
        <p:nvSpPr>
          <p:cNvPr id="17" name="Slide Number Placeholder 5"/>
          <p:cNvSpPr>
            <a:spLocks noGrp="1"/>
          </p:cNvSpPr>
          <p:nvPr>
            <p:ph type="sldNum" sz="quarter" idx="4"/>
          </p:nvPr>
        </p:nvSpPr>
        <p:spPr>
          <a:xfrm>
            <a:off x="1668162" y="6356364"/>
            <a:ext cx="99163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34924C-7B0E-9C43-BF22-409B89B5A973}" type="slidenum">
              <a:rPr lang="da-DK" smtClean="0">
                <a:solidFill>
                  <a:srgbClr val="082A36">
                    <a:tint val="75000"/>
                  </a:srgbClr>
                </a:solidFill>
              </a:rPr>
              <a:pPr/>
              <a:t>‹nr.›</a:t>
            </a:fld>
            <a:endParaRPr lang="da-DK" dirty="0">
              <a:solidFill>
                <a:srgbClr val="082A36">
                  <a:tint val="75000"/>
                </a:srgbClr>
              </a:solidFill>
            </a:endParaRPr>
          </a:p>
        </p:txBody>
      </p:sp>
      <p:sp>
        <p:nvSpPr>
          <p:cNvPr id="18" name="Pladsholder til dato 7"/>
          <p:cNvSpPr>
            <a:spLocks noGrp="1"/>
          </p:cNvSpPr>
          <p:nvPr>
            <p:ph type="dt" sz="half" idx="2"/>
          </p:nvPr>
        </p:nvSpPr>
        <p:spPr>
          <a:xfrm>
            <a:off x="628652" y="6356365"/>
            <a:ext cx="89123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ACC0E8-A4F4-5640-86B2-DC4C1492EE65}" type="datetimeFigureOut">
              <a:rPr lang="da-DK" smtClean="0">
                <a:solidFill>
                  <a:srgbClr val="082A36">
                    <a:tint val="75000"/>
                  </a:srgbClr>
                </a:solidFill>
              </a:rPr>
              <a:pPr/>
              <a:t>14-01-2020</a:t>
            </a:fld>
            <a:endParaRPr lang="da-DK" dirty="0">
              <a:solidFill>
                <a:srgbClr val="082A36">
                  <a:tint val="75000"/>
                </a:srgbClr>
              </a:solidFill>
            </a:endParaRPr>
          </a:p>
        </p:txBody>
      </p:sp>
      <p:sp>
        <p:nvSpPr>
          <p:cNvPr id="4" name="Titel 3"/>
          <p:cNvSpPr>
            <a:spLocks noGrp="1"/>
          </p:cNvSpPr>
          <p:nvPr>
            <p:ph type="title"/>
          </p:nvPr>
        </p:nvSpPr>
        <p:spPr>
          <a:xfrm>
            <a:off x="628651" y="728241"/>
            <a:ext cx="4629150" cy="1374880"/>
          </a:xfrm>
        </p:spPr>
        <p:txBody>
          <a:bodyPr/>
          <a:lstStyle/>
          <a:p>
            <a:r>
              <a:rPr lang="da-DK" dirty="0"/>
              <a:t>Klik for at redigere titeltypografien i masteren</a:t>
            </a:r>
          </a:p>
        </p:txBody>
      </p:sp>
      <p:sp>
        <p:nvSpPr>
          <p:cNvPr id="8" name="Rektangel 7"/>
          <p:cNvSpPr/>
          <p:nvPr userDrawn="1"/>
        </p:nvSpPr>
        <p:spPr>
          <a:xfrm>
            <a:off x="5525589" y="0"/>
            <a:ext cx="361841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FFFFFF"/>
              </a:solidFill>
            </a:endParaRPr>
          </a:p>
        </p:txBody>
      </p:sp>
      <p:pic>
        <p:nvPicPr>
          <p:cNvPr id="16" name="Billed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29301" y="5843683"/>
            <a:ext cx="1859691" cy="785202"/>
          </a:xfrm>
          <a:prstGeom prst="rect">
            <a:avLst/>
          </a:prstGeom>
        </p:spPr>
      </p:pic>
      <p:sp>
        <p:nvSpPr>
          <p:cNvPr id="11" name="Pladsholder til tekst 21"/>
          <p:cNvSpPr>
            <a:spLocks noGrp="1"/>
          </p:cNvSpPr>
          <p:nvPr>
            <p:ph type="body" sz="quarter" idx="10"/>
          </p:nvPr>
        </p:nvSpPr>
        <p:spPr>
          <a:xfrm>
            <a:off x="5976264" y="2730500"/>
            <a:ext cx="2831375" cy="1815374"/>
          </a:xfrm>
        </p:spPr>
        <p:txBody>
          <a:bodyPr/>
          <a:lstStyle>
            <a:lvl1pPr algn="ctr">
              <a:defRPr baseline="0">
                <a:solidFill>
                  <a:schemeClr val="bg1"/>
                </a:solidFill>
              </a:defRPr>
            </a:lvl1pPr>
          </a:lstStyle>
          <a:p>
            <a:pPr lvl="0"/>
            <a:r>
              <a:rPr lang="da-DK" dirty="0"/>
              <a:t>Klik for at redigere teksttypografierne i masteren</a:t>
            </a:r>
          </a:p>
        </p:txBody>
      </p:sp>
    </p:spTree>
    <p:extLst>
      <p:ext uri="{BB962C8B-B14F-4D97-AF65-F5344CB8AC3E}">
        <p14:creationId xmlns:p14="http://schemas.microsoft.com/office/powerpoint/2010/main" val="401332006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1 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da-DK" dirty="0"/>
              <a:t>Skriv en overskrift her</a:t>
            </a:r>
            <a:endParaRPr lang="en-US" dirty="0"/>
          </a:p>
        </p:txBody>
      </p:sp>
      <p:sp>
        <p:nvSpPr>
          <p:cNvPr id="3" name="Content Placeholder 2"/>
          <p:cNvSpPr>
            <a:spLocks noGrp="1"/>
          </p:cNvSpPr>
          <p:nvPr>
            <p:ph idx="1"/>
          </p:nvPr>
        </p:nvSpPr>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
        <p:nvSpPr>
          <p:cNvPr id="7" name="Slide Number Placeholder 5"/>
          <p:cNvSpPr>
            <a:spLocks noGrp="1"/>
          </p:cNvSpPr>
          <p:nvPr>
            <p:ph type="sldNum" sz="quarter" idx="4"/>
          </p:nvPr>
        </p:nvSpPr>
        <p:spPr>
          <a:xfrm>
            <a:off x="1668162" y="6356364"/>
            <a:ext cx="99163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34924C-7B0E-9C43-BF22-409B89B5A973}" type="slidenum">
              <a:rPr lang="da-DK" smtClean="0">
                <a:solidFill>
                  <a:srgbClr val="082A36">
                    <a:tint val="75000"/>
                  </a:srgbClr>
                </a:solidFill>
              </a:rPr>
              <a:pPr/>
              <a:t>‹nr.›</a:t>
            </a:fld>
            <a:endParaRPr lang="da-DK" dirty="0">
              <a:solidFill>
                <a:srgbClr val="082A36">
                  <a:tint val="75000"/>
                </a:srgbClr>
              </a:solidFill>
            </a:endParaRPr>
          </a:p>
        </p:txBody>
      </p:sp>
      <p:sp>
        <p:nvSpPr>
          <p:cNvPr id="8" name="Pladsholder til dato 7"/>
          <p:cNvSpPr>
            <a:spLocks noGrp="1"/>
          </p:cNvSpPr>
          <p:nvPr>
            <p:ph type="dt" sz="half" idx="2"/>
          </p:nvPr>
        </p:nvSpPr>
        <p:spPr>
          <a:xfrm>
            <a:off x="628652" y="6356365"/>
            <a:ext cx="89123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ACC0E8-A4F4-5640-86B2-DC4C1492EE65}" type="datetimeFigureOut">
              <a:rPr lang="da-DK" smtClean="0">
                <a:solidFill>
                  <a:srgbClr val="082A36">
                    <a:tint val="75000"/>
                  </a:srgbClr>
                </a:solidFill>
              </a:rPr>
              <a:pPr/>
              <a:t>14-01-2020</a:t>
            </a:fld>
            <a:endParaRPr lang="da-DK" dirty="0">
              <a:solidFill>
                <a:srgbClr val="082A36">
                  <a:tint val="75000"/>
                </a:srgbClr>
              </a:solidFill>
            </a:endParaRPr>
          </a:p>
        </p:txBody>
      </p:sp>
    </p:spTree>
    <p:extLst>
      <p:ext uri="{BB962C8B-B14F-4D97-AF65-F5344CB8AC3E}">
        <p14:creationId xmlns:p14="http://schemas.microsoft.com/office/powerpoint/2010/main" val="35334227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2 columns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Klik for at redigere titeltypografien i masteren</a:t>
            </a:r>
            <a:endParaRPr lang="en-US" dirty="0"/>
          </a:p>
        </p:txBody>
      </p:sp>
      <p:sp>
        <p:nvSpPr>
          <p:cNvPr id="3" name="Content Placeholder 2"/>
          <p:cNvSpPr>
            <a:spLocks noGrp="1"/>
          </p:cNvSpPr>
          <p:nvPr>
            <p:ph sz="half" idx="1"/>
          </p:nvPr>
        </p:nvSpPr>
        <p:spPr>
          <a:xfrm>
            <a:off x="628650" y="2187574"/>
            <a:ext cx="3886200" cy="4351338"/>
          </a:xfr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
        <p:nvSpPr>
          <p:cNvPr id="4" name="Content Placeholder 3"/>
          <p:cNvSpPr>
            <a:spLocks noGrp="1"/>
          </p:cNvSpPr>
          <p:nvPr>
            <p:ph sz="half" idx="2"/>
          </p:nvPr>
        </p:nvSpPr>
        <p:spPr>
          <a:xfrm>
            <a:off x="4629150" y="2187574"/>
            <a:ext cx="3886200" cy="4351338"/>
          </a:xfrm>
        </p:spPr>
        <p:txBody>
          <a:bodyPr/>
          <a:lstStyle/>
          <a:p>
            <a:pPr lvl="0"/>
            <a:r>
              <a:rPr lang="da-DK"/>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
        <p:nvSpPr>
          <p:cNvPr id="8" name="Slide Number Placeholder 5"/>
          <p:cNvSpPr>
            <a:spLocks noGrp="1"/>
          </p:cNvSpPr>
          <p:nvPr>
            <p:ph type="sldNum" sz="quarter" idx="4"/>
          </p:nvPr>
        </p:nvSpPr>
        <p:spPr>
          <a:xfrm>
            <a:off x="1668162" y="6356364"/>
            <a:ext cx="99163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34924C-7B0E-9C43-BF22-409B89B5A973}" type="slidenum">
              <a:rPr lang="da-DK" smtClean="0">
                <a:solidFill>
                  <a:srgbClr val="082A36">
                    <a:tint val="75000"/>
                  </a:srgbClr>
                </a:solidFill>
              </a:rPr>
              <a:pPr/>
              <a:t>‹nr.›</a:t>
            </a:fld>
            <a:endParaRPr lang="da-DK" dirty="0">
              <a:solidFill>
                <a:srgbClr val="082A36">
                  <a:tint val="75000"/>
                </a:srgbClr>
              </a:solidFill>
            </a:endParaRPr>
          </a:p>
        </p:txBody>
      </p:sp>
      <p:sp>
        <p:nvSpPr>
          <p:cNvPr id="9" name="Pladsholder til dato 7"/>
          <p:cNvSpPr>
            <a:spLocks noGrp="1"/>
          </p:cNvSpPr>
          <p:nvPr>
            <p:ph type="dt" sz="half" idx="10"/>
          </p:nvPr>
        </p:nvSpPr>
        <p:spPr>
          <a:xfrm>
            <a:off x="628652" y="6356365"/>
            <a:ext cx="89123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ACC0E8-A4F4-5640-86B2-DC4C1492EE65}" type="datetimeFigureOut">
              <a:rPr lang="da-DK" smtClean="0">
                <a:solidFill>
                  <a:srgbClr val="082A36">
                    <a:tint val="75000"/>
                  </a:srgbClr>
                </a:solidFill>
              </a:rPr>
              <a:pPr/>
              <a:t>14-01-2020</a:t>
            </a:fld>
            <a:endParaRPr lang="da-DK" dirty="0">
              <a:solidFill>
                <a:srgbClr val="082A36">
                  <a:tint val="75000"/>
                </a:srgbClr>
              </a:solidFill>
            </a:endParaRPr>
          </a:p>
        </p:txBody>
      </p:sp>
    </p:spTree>
    <p:extLst>
      <p:ext uri="{BB962C8B-B14F-4D97-AF65-F5344CB8AC3E}">
        <p14:creationId xmlns:p14="http://schemas.microsoft.com/office/powerpoint/2010/main" val="4155605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0.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29.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theme" Target="../theme/theme11.xml"/><Relationship Id="rId5" Type="http://schemas.openxmlformats.org/officeDocument/2006/relationships/slideLayout" Target="../slideLayouts/slideLayout131.xml"/><Relationship Id="rId4" Type="http://schemas.openxmlformats.org/officeDocument/2006/relationships/slideLayout" Target="../slideLayouts/slideLayout1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image" Target="../media/image5.png"/><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theme" Target="../theme/theme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5.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78.xml"/><Relationship Id="rId7" Type="http://schemas.openxmlformats.org/officeDocument/2006/relationships/slideLayout" Target="../slideLayouts/slideLayout82.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5" Type="http://schemas.openxmlformats.org/officeDocument/2006/relationships/slideLayout" Target="../slideLayouts/slideLayout80.xml"/><Relationship Id="rId4" Type="http://schemas.openxmlformats.org/officeDocument/2006/relationships/slideLayout" Target="../slideLayouts/slideLayout79.xml"/><Relationship Id="rId9" Type="http://schemas.openxmlformats.org/officeDocument/2006/relationships/image" Target="../media/image3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7.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image" Target="../media/image32.png"/><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8.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9.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smtClean="0"/>
              <a:t>Klik for at redigere i master</a:t>
            </a:r>
            <a:endParaRPr lang="da-DK"/>
          </a:p>
        </p:txBody>
      </p:sp>
      <p:sp>
        <p:nvSpPr>
          <p:cNvPr id="3" name="Pladsholder til tekst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2"/>
          </p:nvPr>
        </p:nvSpPr>
        <p:spPr>
          <a:xfrm>
            <a:off x="457200" y="635637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B0876C-4FA7-4BA5-9176-1EF478BA38B0}" type="datetimeFigureOut">
              <a:rPr lang="da-DK" smtClean="0"/>
              <a:t>14-01-2020</a:t>
            </a:fld>
            <a:endParaRPr lang="da-DK"/>
          </a:p>
        </p:txBody>
      </p:sp>
      <p:sp>
        <p:nvSpPr>
          <p:cNvPr id="5" name="Pladsholder til sidefod 4"/>
          <p:cNvSpPr>
            <a:spLocks noGrp="1"/>
          </p:cNvSpPr>
          <p:nvPr>
            <p:ph type="ftr" sz="quarter" idx="3"/>
          </p:nvPr>
        </p:nvSpPr>
        <p:spPr>
          <a:xfrm>
            <a:off x="3124200" y="635637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diasnummer 5"/>
          <p:cNvSpPr>
            <a:spLocks noGrp="1"/>
          </p:cNvSpPr>
          <p:nvPr>
            <p:ph type="sldNum" sz="quarter" idx="4"/>
          </p:nvPr>
        </p:nvSpPr>
        <p:spPr>
          <a:xfrm>
            <a:off x="6553200" y="635637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AE552F-FDFA-4027-9D58-5E04EC46454A}" type="slidenum">
              <a:rPr lang="da-DK" smtClean="0"/>
              <a:t>‹nr.›</a:t>
            </a:fld>
            <a:endParaRPr lang="da-DK"/>
          </a:p>
        </p:txBody>
      </p:sp>
    </p:spTree>
    <p:extLst>
      <p:ext uri="{BB962C8B-B14F-4D97-AF65-F5344CB8AC3E}">
        <p14:creationId xmlns:p14="http://schemas.microsoft.com/office/powerpoint/2010/main" val="13725123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a:t>Klik for at redigere i master</a:t>
            </a:r>
          </a:p>
        </p:txBody>
      </p:sp>
      <p:sp>
        <p:nvSpPr>
          <p:cNvPr id="3" name="Pladsholder til tekst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EF8AFB-2604-4384-9F5A-24BBD155BD9A}" type="datetime1">
              <a:rPr lang="da-DK" smtClean="0">
                <a:solidFill>
                  <a:prstClr val="black">
                    <a:tint val="75000"/>
                  </a:prstClr>
                </a:solidFill>
              </a:rPr>
              <a:pPr/>
              <a:t>14-01-2020</a:t>
            </a:fld>
            <a:endParaRPr lang="da-DK">
              <a:solidFill>
                <a:prstClr val="black">
                  <a:tint val="75000"/>
                </a:prstClr>
              </a:solidFill>
            </a:endParaRPr>
          </a:p>
        </p:txBody>
      </p:sp>
      <p:sp>
        <p:nvSpPr>
          <p:cNvPr id="5" name="Pladsholder til sidefod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a-DK">
                <a:solidFill>
                  <a:prstClr val="black">
                    <a:tint val="75000"/>
                  </a:prstClr>
                </a:solidFill>
              </a:rPr>
              <a:t>Grundlæggende sagsbehandling</a:t>
            </a:r>
          </a:p>
        </p:txBody>
      </p:sp>
      <p:sp>
        <p:nvSpPr>
          <p:cNvPr id="6" name="Pladsholder til diasnumm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365153-80F3-42C0-BCD1-5A57B992E103}"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2281137353"/>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57200" y="274320"/>
            <a:ext cx="82296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457200" y="1577340"/>
            <a:ext cx="8229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6377940"/>
            <a:ext cx="2926080" cy="246221"/>
          </a:xfrm>
          <a:prstGeom prst="rect">
            <a:avLst/>
          </a:prstGeom>
        </p:spPr>
        <p:txBody>
          <a:bodyPr wrap="square" lIns="0" tIns="0" rIns="0" bIns="0">
            <a:spAutoFit/>
          </a:bodyPr>
          <a:lstStyle>
            <a:lvl1pPr algn="ctr">
              <a:defRPr>
                <a:solidFill>
                  <a:schemeClr val="tx1">
                    <a:tint val="75000"/>
                  </a:schemeClr>
                </a:solidFill>
              </a:defRPr>
            </a:lvl1pPr>
          </a:lstStyle>
          <a:p>
            <a:pPr defTabSz="820583"/>
            <a:endParaRPr sz="1600">
              <a:solidFill>
                <a:prstClr val="black">
                  <a:tint val="75000"/>
                </a:prstClr>
              </a:solidFill>
            </a:endParaRPr>
          </a:p>
        </p:txBody>
      </p:sp>
      <p:sp>
        <p:nvSpPr>
          <p:cNvPr id="5" name="Holder 5"/>
          <p:cNvSpPr>
            <a:spLocks noGrp="1"/>
          </p:cNvSpPr>
          <p:nvPr>
            <p:ph type="dt" sz="half" idx="6"/>
          </p:nvPr>
        </p:nvSpPr>
        <p:spPr>
          <a:xfrm>
            <a:off x="457200" y="6377940"/>
            <a:ext cx="2103120" cy="246221"/>
          </a:xfrm>
          <a:prstGeom prst="rect">
            <a:avLst/>
          </a:prstGeom>
        </p:spPr>
        <p:txBody>
          <a:bodyPr wrap="square" lIns="0" tIns="0" rIns="0" bIns="0">
            <a:spAutoFit/>
          </a:bodyPr>
          <a:lstStyle>
            <a:lvl1pPr algn="l">
              <a:defRPr>
                <a:solidFill>
                  <a:schemeClr val="tx1">
                    <a:tint val="75000"/>
                  </a:schemeClr>
                </a:solidFill>
              </a:defRPr>
            </a:lvl1pPr>
          </a:lstStyle>
          <a:p>
            <a:pPr defTabSz="820583"/>
            <a:fld id="{1D8BD707-D9CF-40AE-B4C6-C98DA3205C09}" type="datetimeFigureOut">
              <a:rPr lang="en-US" sz="1600">
                <a:solidFill>
                  <a:prstClr val="black">
                    <a:tint val="75000"/>
                  </a:prstClr>
                </a:solidFill>
              </a:rPr>
              <a:pPr defTabSz="820583"/>
              <a:t>1/14/2020</a:t>
            </a:fld>
            <a:endParaRPr lang="en-US" sz="1600">
              <a:solidFill>
                <a:prstClr val="black">
                  <a:tint val="75000"/>
                </a:prstClr>
              </a:solidFill>
            </a:endParaRPr>
          </a:p>
        </p:txBody>
      </p:sp>
      <p:sp>
        <p:nvSpPr>
          <p:cNvPr id="6" name="Holder 6"/>
          <p:cNvSpPr>
            <a:spLocks noGrp="1"/>
          </p:cNvSpPr>
          <p:nvPr>
            <p:ph type="sldNum" sz="quarter" idx="7"/>
          </p:nvPr>
        </p:nvSpPr>
        <p:spPr>
          <a:xfrm>
            <a:off x="4323368" y="6460924"/>
            <a:ext cx="243609" cy="359073"/>
          </a:xfrm>
          <a:prstGeom prst="rect">
            <a:avLst/>
          </a:prstGeom>
        </p:spPr>
        <p:txBody>
          <a:bodyPr wrap="square" lIns="0" tIns="0" rIns="0" bIns="0">
            <a:spAutoFit/>
          </a:bodyPr>
          <a:lstStyle>
            <a:lvl1pPr>
              <a:defRPr sz="1200" b="1" i="0">
                <a:solidFill>
                  <a:srgbClr val="8E939C"/>
                </a:solidFill>
                <a:latin typeface="Arial"/>
                <a:cs typeface="Arial"/>
              </a:defRPr>
            </a:lvl1pPr>
          </a:lstStyle>
          <a:p>
            <a:pPr marL="22794" defTabSz="820583">
              <a:lnSpc>
                <a:spcPts val="1378"/>
              </a:lnSpc>
            </a:pPr>
            <a:fld id="{81D60167-4931-47E6-BA6A-407CBD079E47}" type="slidenum">
              <a:rPr lang="da-DK" smtClean="0"/>
              <a:pPr marL="22794" defTabSz="820583">
                <a:lnSpc>
                  <a:spcPts val="1378"/>
                </a:lnSpc>
              </a:pPr>
              <a:t>‹nr.›</a:t>
            </a:fld>
            <a:r>
              <a:rPr lang="da-DK" smtClean="0"/>
              <a:t>.</a:t>
            </a:r>
            <a:endParaRPr lang="da-DK" dirty="0"/>
          </a:p>
        </p:txBody>
      </p:sp>
    </p:spTree>
    <p:extLst>
      <p:ext uri="{BB962C8B-B14F-4D97-AF65-F5344CB8AC3E}">
        <p14:creationId xmlns:p14="http://schemas.microsoft.com/office/powerpoint/2010/main" val="3678477079"/>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Lst>
  <p:txStyles>
    <p:titleStyle>
      <a:lvl1pPr>
        <a:defRPr>
          <a:latin typeface="+mj-lt"/>
          <a:ea typeface="+mj-ea"/>
          <a:cs typeface="+mj-cs"/>
        </a:defRPr>
      </a:lvl1pPr>
    </p:titleStyle>
    <p:bodyStyle>
      <a:lvl1pPr marL="0">
        <a:defRPr>
          <a:latin typeface="+mn-lt"/>
          <a:ea typeface="+mn-ea"/>
          <a:cs typeface="+mn-cs"/>
        </a:defRPr>
      </a:lvl1pPr>
      <a:lvl2pPr marL="410291">
        <a:defRPr>
          <a:latin typeface="+mn-lt"/>
          <a:ea typeface="+mn-ea"/>
          <a:cs typeface="+mn-cs"/>
        </a:defRPr>
      </a:lvl2pPr>
      <a:lvl3pPr marL="820583">
        <a:defRPr>
          <a:latin typeface="+mn-lt"/>
          <a:ea typeface="+mn-ea"/>
          <a:cs typeface="+mn-cs"/>
        </a:defRPr>
      </a:lvl3pPr>
      <a:lvl4pPr marL="1230874">
        <a:defRPr>
          <a:latin typeface="+mn-lt"/>
          <a:ea typeface="+mn-ea"/>
          <a:cs typeface="+mn-cs"/>
        </a:defRPr>
      </a:lvl4pPr>
      <a:lvl5pPr marL="1641165">
        <a:defRPr>
          <a:latin typeface="+mn-lt"/>
          <a:ea typeface="+mn-ea"/>
          <a:cs typeface="+mn-cs"/>
        </a:defRPr>
      </a:lvl5pPr>
      <a:lvl6pPr marL="2051456">
        <a:defRPr>
          <a:latin typeface="+mn-lt"/>
          <a:ea typeface="+mn-ea"/>
          <a:cs typeface="+mn-cs"/>
        </a:defRPr>
      </a:lvl6pPr>
      <a:lvl7pPr marL="2461748">
        <a:defRPr>
          <a:latin typeface="+mn-lt"/>
          <a:ea typeface="+mn-ea"/>
          <a:cs typeface="+mn-cs"/>
        </a:defRPr>
      </a:lvl7pPr>
      <a:lvl8pPr marL="2872039">
        <a:defRPr>
          <a:latin typeface="+mn-lt"/>
          <a:ea typeface="+mn-ea"/>
          <a:cs typeface="+mn-cs"/>
        </a:defRPr>
      </a:lvl8pPr>
      <a:lvl9pPr marL="3282330">
        <a:defRPr>
          <a:latin typeface="+mn-lt"/>
          <a:ea typeface="+mn-ea"/>
          <a:cs typeface="+mn-cs"/>
        </a:defRPr>
      </a:lvl9pPr>
    </p:bodyStyle>
    <p:otherStyle>
      <a:lvl1pPr marL="0">
        <a:defRPr>
          <a:latin typeface="+mn-lt"/>
          <a:ea typeface="+mn-ea"/>
          <a:cs typeface="+mn-cs"/>
        </a:defRPr>
      </a:lvl1pPr>
      <a:lvl2pPr marL="410291">
        <a:defRPr>
          <a:latin typeface="+mn-lt"/>
          <a:ea typeface="+mn-ea"/>
          <a:cs typeface="+mn-cs"/>
        </a:defRPr>
      </a:lvl2pPr>
      <a:lvl3pPr marL="820583">
        <a:defRPr>
          <a:latin typeface="+mn-lt"/>
          <a:ea typeface="+mn-ea"/>
          <a:cs typeface="+mn-cs"/>
        </a:defRPr>
      </a:lvl3pPr>
      <a:lvl4pPr marL="1230874">
        <a:defRPr>
          <a:latin typeface="+mn-lt"/>
          <a:ea typeface="+mn-ea"/>
          <a:cs typeface="+mn-cs"/>
        </a:defRPr>
      </a:lvl4pPr>
      <a:lvl5pPr marL="1641165">
        <a:defRPr>
          <a:latin typeface="+mn-lt"/>
          <a:ea typeface="+mn-ea"/>
          <a:cs typeface="+mn-cs"/>
        </a:defRPr>
      </a:lvl5pPr>
      <a:lvl6pPr marL="2051456">
        <a:defRPr>
          <a:latin typeface="+mn-lt"/>
          <a:ea typeface="+mn-ea"/>
          <a:cs typeface="+mn-cs"/>
        </a:defRPr>
      </a:lvl6pPr>
      <a:lvl7pPr marL="2461748">
        <a:defRPr>
          <a:latin typeface="+mn-lt"/>
          <a:ea typeface="+mn-ea"/>
          <a:cs typeface="+mn-cs"/>
        </a:defRPr>
      </a:lvl7pPr>
      <a:lvl8pPr marL="2872039">
        <a:defRPr>
          <a:latin typeface="+mn-lt"/>
          <a:ea typeface="+mn-ea"/>
          <a:cs typeface="+mn-cs"/>
        </a:defRPr>
      </a:lvl8pPr>
      <a:lvl9pPr marL="328233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pattFill prst="pct5">
          <a:fgClr>
            <a:schemeClr val="accent3"/>
          </a:fgClr>
          <a:bgClr>
            <a:schemeClr val="accent3"/>
          </a:bgClr>
        </a:patt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66800" y="5715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a-DK"/>
              <a:t>Klik for at redigere i master</a:t>
            </a:r>
            <a:endParaRPr lang="en-US"/>
          </a:p>
        </p:txBody>
      </p:sp>
      <p:sp>
        <p:nvSpPr>
          <p:cNvPr id="1027" name="Rectangle 3"/>
          <p:cNvSpPr>
            <a:spLocks noGrp="1" noChangeArrowheads="1"/>
          </p:cNvSpPr>
          <p:nvPr>
            <p:ph type="body" idx="1"/>
          </p:nvPr>
        </p:nvSpPr>
        <p:spPr bwMode="auto">
          <a:xfrm>
            <a:off x="1066800" y="2057400"/>
            <a:ext cx="77724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a:p>
        </p:txBody>
      </p:sp>
      <p:pic>
        <p:nvPicPr>
          <p:cNvPr id="1028" name="Picture 18" descr="Logotype_only_green"/>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28600" y="6400800"/>
            <a:ext cx="838200"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19" descr="Logo_trademark_green"/>
          <p:cNvPicPr>
            <a:picLocks noChangeAspect="1" noChangeArrowheads="1"/>
          </p:cNvPicPr>
          <p:nvPr userDrawn="1"/>
        </p:nvPicPr>
        <p:blipFill>
          <a:blip r:embed="rId14">
            <a:extLst>
              <a:ext uri="{28A0092B-C50C-407E-A947-70E740481C1C}">
                <a14:useLocalDpi xmlns:a14="http://schemas.microsoft.com/office/drawing/2010/main" val="0"/>
              </a:ext>
            </a:extLst>
          </a:blip>
          <a:srcRect l="50000"/>
          <a:stretch>
            <a:fillRect/>
          </a:stretch>
        </p:blipFill>
        <p:spPr bwMode="auto">
          <a:xfrm>
            <a:off x="1" y="190500"/>
            <a:ext cx="825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Line 20"/>
          <p:cNvSpPr>
            <a:spLocks noChangeShapeType="1"/>
          </p:cNvSpPr>
          <p:nvPr userDrawn="1"/>
        </p:nvSpPr>
        <p:spPr bwMode="auto">
          <a:xfrm>
            <a:off x="228600" y="6248400"/>
            <a:ext cx="8610600" cy="1588"/>
          </a:xfrm>
          <a:prstGeom prst="line">
            <a:avLst/>
          </a:prstGeom>
          <a:noFill/>
          <a:ln w="22225">
            <a:solidFill>
              <a:schemeClr val="tx2"/>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da-DK" sz="2400">
              <a:solidFill>
                <a:srgbClr val="0B1621"/>
              </a:solidFill>
              <a:latin typeface="Arial" charset="0"/>
            </a:endParaRPr>
          </a:p>
        </p:txBody>
      </p:sp>
      <p:sp>
        <p:nvSpPr>
          <p:cNvPr id="1046" name="Rectangle 22"/>
          <p:cNvSpPr>
            <a:spLocks noGrp="1" noChangeArrowheads="1"/>
          </p:cNvSpPr>
          <p:nvPr>
            <p:ph type="sldNum" sz="quarter" idx="4"/>
          </p:nvPr>
        </p:nvSpPr>
        <p:spPr bwMode="auto">
          <a:xfrm>
            <a:off x="6934200" y="6400800"/>
            <a:ext cx="19050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0" bIns="45720" numCol="1" anchor="t" anchorCtr="0" compatLnSpc="1">
            <a:prstTxWarp prst="textNoShape">
              <a:avLst/>
            </a:prstTxWarp>
          </a:bodyPr>
          <a:lstStyle>
            <a:lvl1pPr algn="r">
              <a:defRPr sz="1000" smtClean="0">
                <a:latin typeface="+mn-lt"/>
              </a:defRPr>
            </a:lvl1pPr>
          </a:lstStyle>
          <a:p>
            <a:pPr eaLnBrk="0" fontAlgn="base" hangingPunct="0">
              <a:spcBef>
                <a:spcPct val="0"/>
              </a:spcBef>
              <a:spcAft>
                <a:spcPct val="0"/>
              </a:spcAft>
              <a:defRPr/>
            </a:pPr>
            <a:fld id="{190E3308-1F4D-4D06-9AFE-AEBC0167F04F}" type="slidenum">
              <a:rPr lang="en-US">
                <a:solidFill>
                  <a:srgbClr val="0B1621"/>
                </a:solidFill>
              </a:rPr>
              <a:pPr eaLnBrk="0" fontAlgn="base" hangingPunct="0">
                <a:spcBef>
                  <a:spcPct val="0"/>
                </a:spcBef>
                <a:spcAft>
                  <a:spcPct val="0"/>
                </a:spcAft>
                <a:defRPr/>
              </a:pPr>
              <a:t>‹nr.›</a:t>
            </a:fld>
            <a:endParaRPr lang="en-US" sz="800">
              <a:solidFill>
                <a:srgbClr val="0B1621"/>
              </a:solidFill>
            </a:endParaRPr>
          </a:p>
        </p:txBody>
      </p:sp>
    </p:spTree>
    <p:extLst>
      <p:ext uri="{BB962C8B-B14F-4D97-AF65-F5344CB8AC3E}">
        <p14:creationId xmlns:p14="http://schemas.microsoft.com/office/powerpoint/2010/main" val="29330033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1" fontAlgn="base" hangingPunct="1">
        <a:spcBef>
          <a:spcPct val="0"/>
        </a:spcBef>
        <a:spcAft>
          <a:spcPct val="0"/>
        </a:spcAft>
        <a:defRPr sz="3200">
          <a:solidFill>
            <a:srgbClr val="3A9C66"/>
          </a:solidFill>
          <a:latin typeface="+mj-lt"/>
          <a:ea typeface="+mj-ea"/>
          <a:cs typeface="+mj-cs"/>
        </a:defRPr>
      </a:lvl1pPr>
      <a:lvl2pPr algn="l" rtl="0" eaLnBrk="1" fontAlgn="base" hangingPunct="1">
        <a:spcBef>
          <a:spcPct val="0"/>
        </a:spcBef>
        <a:spcAft>
          <a:spcPct val="0"/>
        </a:spcAft>
        <a:defRPr sz="3200">
          <a:solidFill>
            <a:srgbClr val="3A9C66"/>
          </a:solidFill>
          <a:latin typeface="Klavika" pitchFamily="1" charset="0"/>
          <a:ea typeface="ＭＳ Ｐゴシック" pitchFamily="1" charset="-128"/>
        </a:defRPr>
      </a:lvl2pPr>
      <a:lvl3pPr algn="l" rtl="0" eaLnBrk="1" fontAlgn="base" hangingPunct="1">
        <a:spcBef>
          <a:spcPct val="0"/>
        </a:spcBef>
        <a:spcAft>
          <a:spcPct val="0"/>
        </a:spcAft>
        <a:defRPr sz="3200">
          <a:solidFill>
            <a:srgbClr val="3A9C66"/>
          </a:solidFill>
          <a:latin typeface="Klavika" pitchFamily="1" charset="0"/>
          <a:ea typeface="ＭＳ Ｐゴシック" pitchFamily="1" charset="-128"/>
        </a:defRPr>
      </a:lvl3pPr>
      <a:lvl4pPr algn="l" rtl="0" eaLnBrk="1" fontAlgn="base" hangingPunct="1">
        <a:spcBef>
          <a:spcPct val="0"/>
        </a:spcBef>
        <a:spcAft>
          <a:spcPct val="0"/>
        </a:spcAft>
        <a:defRPr sz="3200">
          <a:solidFill>
            <a:srgbClr val="3A9C66"/>
          </a:solidFill>
          <a:latin typeface="Klavika" pitchFamily="1" charset="0"/>
          <a:ea typeface="ＭＳ Ｐゴシック" pitchFamily="1" charset="-128"/>
        </a:defRPr>
      </a:lvl4pPr>
      <a:lvl5pPr algn="l" rtl="0" eaLnBrk="1" fontAlgn="base" hangingPunct="1">
        <a:spcBef>
          <a:spcPct val="0"/>
        </a:spcBef>
        <a:spcAft>
          <a:spcPct val="0"/>
        </a:spcAft>
        <a:defRPr sz="3200">
          <a:solidFill>
            <a:srgbClr val="3A9C66"/>
          </a:solidFill>
          <a:latin typeface="Klavika" pitchFamily="1" charset="0"/>
          <a:ea typeface="ＭＳ Ｐゴシック" pitchFamily="1" charset="-128"/>
        </a:defRPr>
      </a:lvl5pPr>
      <a:lvl6pPr marL="457200" algn="l" rtl="0" eaLnBrk="1" fontAlgn="base" hangingPunct="1">
        <a:spcBef>
          <a:spcPct val="0"/>
        </a:spcBef>
        <a:spcAft>
          <a:spcPct val="0"/>
        </a:spcAft>
        <a:defRPr sz="3200">
          <a:solidFill>
            <a:srgbClr val="3A9C66"/>
          </a:solidFill>
          <a:latin typeface="Klavika" pitchFamily="1" charset="0"/>
          <a:ea typeface="ＭＳ Ｐゴシック" pitchFamily="1" charset="-128"/>
        </a:defRPr>
      </a:lvl6pPr>
      <a:lvl7pPr marL="914400" algn="l" rtl="0" eaLnBrk="1" fontAlgn="base" hangingPunct="1">
        <a:spcBef>
          <a:spcPct val="0"/>
        </a:spcBef>
        <a:spcAft>
          <a:spcPct val="0"/>
        </a:spcAft>
        <a:defRPr sz="3200">
          <a:solidFill>
            <a:srgbClr val="3A9C66"/>
          </a:solidFill>
          <a:latin typeface="Klavika" pitchFamily="1" charset="0"/>
          <a:ea typeface="ＭＳ Ｐゴシック" pitchFamily="1" charset="-128"/>
        </a:defRPr>
      </a:lvl7pPr>
      <a:lvl8pPr marL="1371600" algn="l" rtl="0" eaLnBrk="1" fontAlgn="base" hangingPunct="1">
        <a:spcBef>
          <a:spcPct val="0"/>
        </a:spcBef>
        <a:spcAft>
          <a:spcPct val="0"/>
        </a:spcAft>
        <a:defRPr sz="3200">
          <a:solidFill>
            <a:srgbClr val="3A9C66"/>
          </a:solidFill>
          <a:latin typeface="Klavika" pitchFamily="1" charset="0"/>
          <a:ea typeface="ＭＳ Ｐゴシック" pitchFamily="1" charset="-128"/>
        </a:defRPr>
      </a:lvl8pPr>
      <a:lvl9pPr marL="1828800" algn="l" rtl="0" eaLnBrk="1" fontAlgn="base" hangingPunct="1">
        <a:spcBef>
          <a:spcPct val="0"/>
        </a:spcBef>
        <a:spcAft>
          <a:spcPct val="0"/>
        </a:spcAft>
        <a:defRPr sz="3200">
          <a:solidFill>
            <a:srgbClr val="3A9C66"/>
          </a:solidFill>
          <a:latin typeface="Klavika" pitchFamily="1" charset="0"/>
          <a:ea typeface="ＭＳ Ｐゴシック" pitchFamily="1" charset="-128"/>
        </a:defRPr>
      </a:lvl9pPr>
    </p:titleStyle>
    <p:bodyStyle>
      <a:lvl1pPr marL="342900" indent="-342900" algn="l" rtl="0" eaLnBrk="1" fontAlgn="base" hangingPunct="1">
        <a:spcBef>
          <a:spcPct val="20000"/>
        </a:spcBef>
        <a:spcAft>
          <a:spcPct val="0"/>
        </a:spcAft>
        <a:buClr>
          <a:srgbClr val="3A9C66"/>
        </a:buClr>
        <a:buFont typeface="Times" pitchFamily="1" charset="0"/>
        <a:tabLst>
          <a:tab pos="915988" algn="l"/>
        </a:tabLst>
        <a:defRPr sz="2000" b="1">
          <a:solidFill>
            <a:srgbClr val="0B1621"/>
          </a:solidFill>
          <a:latin typeface="+mn-lt"/>
          <a:ea typeface="+mn-ea"/>
          <a:cs typeface="+mn-cs"/>
        </a:defRPr>
      </a:lvl1pPr>
      <a:lvl2pPr marL="338138" indent="-223838" algn="l" rtl="0" eaLnBrk="1" fontAlgn="base" hangingPunct="1">
        <a:spcBef>
          <a:spcPct val="20000"/>
        </a:spcBef>
        <a:spcAft>
          <a:spcPct val="0"/>
        </a:spcAft>
        <a:buClr>
          <a:srgbClr val="3A9C66"/>
        </a:buClr>
        <a:buFont typeface="Times" pitchFamily="1" charset="0"/>
        <a:buChar char="•"/>
        <a:tabLst>
          <a:tab pos="915988" algn="l"/>
        </a:tabLst>
        <a:defRPr>
          <a:solidFill>
            <a:srgbClr val="0B1621"/>
          </a:solidFill>
          <a:latin typeface="Klavika Light" pitchFamily="1" charset="0"/>
          <a:ea typeface="+mn-ea"/>
        </a:defRPr>
      </a:lvl2pPr>
      <a:lvl3pPr marL="685800" indent="-233363" algn="l" rtl="0" eaLnBrk="1" fontAlgn="base" hangingPunct="1">
        <a:spcBef>
          <a:spcPct val="20000"/>
        </a:spcBef>
        <a:spcAft>
          <a:spcPct val="0"/>
        </a:spcAft>
        <a:buClr>
          <a:srgbClr val="3A9C66"/>
        </a:buClr>
        <a:buFont typeface="Times" pitchFamily="1" charset="0"/>
        <a:buChar char="•"/>
        <a:tabLst>
          <a:tab pos="915988" algn="l"/>
        </a:tabLst>
        <a:defRPr>
          <a:solidFill>
            <a:srgbClr val="0B1621"/>
          </a:solidFill>
          <a:latin typeface="Klavika Light" pitchFamily="1" charset="0"/>
          <a:ea typeface="+mn-ea"/>
        </a:defRPr>
      </a:lvl3pPr>
      <a:lvl4pPr marL="1023938" indent="-223838" algn="l" rtl="0" eaLnBrk="1" fontAlgn="base" hangingPunct="1">
        <a:spcBef>
          <a:spcPct val="20000"/>
        </a:spcBef>
        <a:spcAft>
          <a:spcPct val="0"/>
        </a:spcAft>
        <a:buClr>
          <a:srgbClr val="3A9C66"/>
        </a:buClr>
        <a:buFont typeface="Times" pitchFamily="1" charset="0"/>
        <a:buChar char="•"/>
        <a:tabLst>
          <a:tab pos="915988" algn="l"/>
        </a:tabLst>
        <a:defRPr>
          <a:solidFill>
            <a:srgbClr val="0B1621"/>
          </a:solidFill>
          <a:latin typeface="Klavika Light" pitchFamily="1" charset="0"/>
          <a:ea typeface="+mn-ea"/>
        </a:defRPr>
      </a:lvl4pPr>
      <a:lvl5pPr marL="1370013" indent="-231775" algn="l" rtl="0" eaLnBrk="1" fontAlgn="base" hangingPunct="1">
        <a:spcBef>
          <a:spcPct val="20000"/>
        </a:spcBef>
        <a:spcAft>
          <a:spcPct val="0"/>
        </a:spcAft>
        <a:buClr>
          <a:srgbClr val="3A9C66"/>
        </a:buClr>
        <a:buFont typeface="Times" pitchFamily="1" charset="0"/>
        <a:buChar char="•"/>
        <a:tabLst>
          <a:tab pos="915988" algn="l"/>
        </a:tabLst>
        <a:defRPr>
          <a:solidFill>
            <a:srgbClr val="0B1621"/>
          </a:solidFill>
          <a:latin typeface="Klavika Light" pitchFamily="1" charset="0"/>
          <a:ea typeface="+mn-ea"/>
        </a:defRPr>
      </a:lvl5pPr>
      <a:lvl6pPr marL="1827213" indent="-231775" algn="l" rtl="0" eaLnBrk="1" fontAlgn="base" hangingPunct="1">
        <a:spcBef>
          <a:spcPct val="20000"/>
        </a:spcBef>
        <a:spcAft>
          <a:spcPct val="0"/>
        </a:spcAft>
        <a:buClr>
          <a:srgbClr val="3A9C66"/>
        </a:buClr>
        <a:buFont typeface="Times" pitchFamily="1" charset="0"/>
        <a:buChar char="•"/>
        <a:tabLst>
          <a:tab pos="915988" algn="l"/>
        </a:tabLst>
        <a:defRPr>
          <a:solidFill>
            <a:srgbClr val="0B1621"/>
          </a:solidFill>
          <a:latin typeface="Klavika Light" pitchFamily="1" charset="0"/>
          <a:ea typeface="+mn-ea"/>
        </a:defRPr>
      </a:lvl6pPr>
      <a:lvl7pPr marL="2284413" indent="-231775" algn="l" rtl="0" eaLnBrk="1" fontAlgn="base" hangingPunct="1">
        <a:spcBef>
          <a:spcPct val="20000"/>
        </a:spcBef>
        <a:spcAft>
          <a:spcPct val="0"/>
        </a:spcAft>
        <a:buClr>
          <a:srgbClr val="3A9C66"/>
        </a:buClr>
        <a:buFont typeface="Times" pitchFamily="1" charset="0"/>
        <a:buChar char="•"/>
        <a:tabLst>
          <a:tab pos="915988" algn="l"/>
        </a:tabLst>
        <a:defRPr>
          <a:solidFill>
            <a:srgbClr val="0B1621"/>
          </a:solidFill>
          <a:latin typeface="Klavika Light" pitchFamily="1" charset="0"/>
          <a:ea typeface="+mn-ea"/>
        </a:defRPr>
      </a:lvl7pPr>
      <a:lvl8pPr marL="2741613" indent="-231775" algn="l" rtl="0" eaLnBrk="1" fontAlgn="base" hangingPunct="1">
        <a:spcBef>
          <a:spcPct val="20000"/>
        </a:spcBef>
        <a:spcAft>
          <a:spcPct val="0"/>
        </a:spcAft>
        <a:buClr>
          <a:srgbClr val="3A9C66"/>
        </a:buClr>
        <a:buFont typeface="Times" pitchFamily="1" charset="0"/>
        <a:buChar char="•"/>
        <a:tabLst>
          <a:tab pos="915988" algn="l"/>
        </a:tabLst>
        <a:defRPr>
          <a:solidFill>
            <a:srgbClr val="0B1621"/>
          </a:solidFill>
          <a:latin typeface="Klavika Light" pitchFamily="1" charset="0"/>
          <a:ea typeface="+mn-ea"/>
        </a:defRPr>
      </a:lvl8pPr>
      <a:lvl9pPr marL="3198813" indent="-231775" algn="l" rtl="0" eaLnBrk="1" fontAlgn="base" hangingPunct="1">
        <a:spcBef>
          <a:spcPct val="20000"/>
        </a:spcBef>
        <a:spcAft>
          <a:spcPct val="0"/>
        </a:spcAft>
        <a:buClr>
          <a:srgbClr val="3A9C66"/>
        </a:buClr>
        <a:buFont typeface="Times" pitchFamily="1" charset="0"/>
        <a:buChar char="•"/>
        <a:tabLst>
          <a:tab pos="915988" algn="l"/>
        </a:tabLst>
        <a:defRPr>
          <a:solidFill>
            <a:srgbClr val="0B1621"/>
          </a:solidFill>
          <a:latin typeface="Klavika Light" pitchFamily="1" charset="0"/>
          <a:ea typeface="+mn-ea"/>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smtClean="0"/>
              <a:t>Klik for at redigere i master</a:t>
            </a:r>
            <a:endParaRPr lang="da-DK"/>
          </a:p>
        </p:txBody>
      </p:sp>
      <p:sp>
        <p:nvSpPr>
          <p:cNvPr id="3" name="Pladsholder til tekst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2"/>
          </p:nvPr>
        </p:nvSpPr>
        <p:spPr>
          <a:xfrm>
            <a:off x="457200" y="635637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B0876C-4FA7-4BA5-9176-1EF478BA38B0}" type="datetimeFigureOut">
              <a:rPr lang="da-DK">
                <a:solidFill>
                  <a:prstClr val="black">
                    <a:tint val="75000"/>
                  </a:prstClr>
                </a:solidFill>
              </a:rPr>
              <a:pPr/>
              <a:t>14-01-2020</a:t>
            </a:fld>
            <a:endParaRPr lang="da-DK">
              <a:solidFill>
                <a:prstClr val="black">
                  <a:tint val="75000"/>
                </a:prstClr>
              </a:solidFill>
            </a:endParaRPr>
          </a:p>
        </p:txBody>
      </p:sp>
      <p:sp>
        <p:nvSpPr>
          <p:cNvPr id="5" name="Pladsholder til sidefod 4"/>
          <p:cNvSpPr>
            <a:spLocks noGrp="1"/>
          </p:cNvSpPr>
          <p:nvPr>
            <p:ph type="ftr" sz="quarter" idx="3"/>
          </p:nvPr>
        </p:nvSpPr>
        <p:spPr>
          <a:xfrm>
            <a:off x="3124200" y="635637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solidFill>
                <a:prstClr val="black">
                  <a:tint val="75000"/>
                </a:prstClr>
              </a:solidFill>
            </a:endParaRPr>
          </a:p>
        </p:txBody>
      </p:sp>
      <p:sp>
        <p:nvSpPr>
          <p:cNvPr id="6" name="Pladsholder til diasnummer 5"/>
          <p:cNvSpPr>
            <a:spLocks noGrp="1"/>
          </p:cNvSpPr>
          <p:nvPr>
            <p:ph type="sldNum" sz="quarter" idx="4"/>
          </p:nvPr>
        </p:nvSpPr>
        <p:spPr>
          <a:xfrm>
            <a:off x="6553200" y="635637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AE552F-FDFA-4027-9D58-5E04EC46454A}" type="slidenum">
              <a:rPr lang="da-DK">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21507546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5775" y="932593"/>
            <a:ext cx="7685080" cy="1297166"/>
          </a:xfrm>
          <a:prstGeom prst="rect">
            <a:avLst/>
          </a:prstGeom>
        </p:spPr>
        <p:txBody>
          <a:bodyPr vert="horz" lIns="0" tIns="0" rIns="0" bIns="0" rtlCol="0" anchor="t" anchorCtr="0">
            <a:noAutofit/>
          </a:bodyPr>
          <a:lstStyle/>
          <a:p>
            <a:r>
              <a:rPr lang="da-DK"/>
              <a:t>Klik for at redigere titeltypografien i masteren</a:t>
            </a:r>
            <a:endParaRPr lang=""/>
          </a:p>
        </p:txBody>
      </p:sp>
      <p:sp>
        <p:nvSpPr>
          <p:cNvPr id="3" name="Text Placeholder 2"/>
          <p:cNvSpPr>
            <a:spLocks noGrp="1"/>
          </p:cNvSpPr>
          <p:nvPr>
            <p:ph type="body" idx="1"/>
          </p:nvPr>
        </p:nvSpPr>
        <p:spPr>
          <a:xfrm>
            <a:off x="485785" y="2473200"/>
            <a:ext cx="7685081" cy="3412800"/>
          </a:xfrm>
          <a:prstGeom prst="rect">
            <a:avLst/>
          </a:prstGeom>
        </p:spPr>
        <p:txBody>
          <a:bodyPr vert="horz" lIns="0" tIns="0" rIns="0" bIns="0" rtlCol="0">
            <a:noAutofit/>
          </a:bodyPr>
          <a:lstStyle/>
          <a:p>
            <a:pPr lvl="0"/>
            <a:r>
              <a:rPr lang="" noProof="0" dirty="0"/>
              <a:t>Edit Master text styles</a:t>
            </a:r>
            <a:endParaRPr lang=""/>
          </a:p>
          <a:p>
            <a:pPr lvl="1"/>
            <a:r>
              <a:rPr lang="" noProof="0" dirty="0"/>
              <a:t>Second level</a:t>
            </a:r>
            <a:endParaRPr lang=""/>
          </a:p>
          <a:p>
            <a:pPr lvl="2"/>
            <a:r>
              <a:rPr lang="" noProof="0" dirty="0"/>
              <a:t>Third level</a:t>
            </a:r>
            <a:endParaRPr lang=""/>
          </a:p>
          <a:p>
            <a:pPr lvl="3"/>
            <a:r>
              <a:rPr lang="" noProof="0" dirty="0"/>
              <a:t>Fourth level</a:t>
            </a:r>
            <a:endParaRPr lang=""/>
          </a:p>
          <a:p>
            <a:pPr lvl="4"/>
            <a:r>
              <a:rPr lang="" noProof="0" dirty="0"/>
              <a:t>Fifth level</a:t>
            </a:r>
            <a:endParaRPr lang=""/>
          </a:p>
          <a:p>
            <a:pPr lvl="5"/>
            <a:r>
              <a:rPr lang="" noProof="0" dirty="0"/>
              <a:t>6</a:t>
            </a:r>
            <a:endParaRPr lang=""/>
          </a:p>
          <a:p>
            <a:pPr lvl="6"/>
            <a:r>
              <a:rPr lang="" noProof="0" dirty="0"/>
              <a:t>7</a:t>
            </a:r>
            <a:endParaRPr lang=""/>
          </a:p>
          <a:p>
            <a:pPr lvl="7"/>
            <a:r>
              <a:rPr lang="" noProof="0" dirty="0"/>
              <a:t>8</a:t>
            </a:r>
            <a:endParaRPr lang=""/>
          </a:p>
          <a:p>
            <a:pPr lvl="8"/>
            <a:r>
              <a:rPr lang="" noProof="0" dirty="0"/>
              <a:t>9</a:t>
            </a:r>
            <a:endParaRPr lang=""/>
          </a:p>
        </p:txBody>
      </p:sp>
      <p:sp>
        <p:nvSpPr>
          <p:cNvPr id="6" name="Slide Number Placeholder 5"/>
          <p:cNvSpPr>
            <a:spLocks noGrp="1"/>
          </p:cNvSpPr>
          <p:nvPr>
            <p:ph type="sldNum" sz="quarter" idx="4"/>
          </p:nvPr>
        </p:nvSpPr>
        <p:spPr>
          <a:xfrm>
            <a:off x="243043" y="6393106"/>
            <a:ext cx="243000" cy="180000"/>
          </a:xfrm>
          <a:prstGeom prst="rect">
            <a:avLst/>
          </a:prstGeom>
          <a:solidFill>
            <a:schemeClr val="bg1"/>
          </a:solidFill>
        </p:spPr>
        <p:txBody>
          <a:bodyPr vert="horz" lIns="0" tIns="0" rIns="0" bIns="0" rtlCol="0" anchor="b" anchorCtr="0"/>
          <a:lstStyle>
            <a:lvl1pPr algn="ctr">
              <a:defRPr sz="800">
                <a:solidFill>
                  <a:schemeClr val="tx1"/>
                </a:solidFill>
              </a:defRPr>
            </a:lvl1pPr>
          </a:lstStyle>
          <a:p>
            <a:fld id="{24C8C45C-947F-4981-8B3F-4F32E973C901}" type="slidenum">
              <a:rPr lang="" smtClean="0">
                <a:solidFill>
                  <a:prstClr val="black"/>
                </a:solidFill>
              </a:rPr>
              <a:pPr/>
              <a:t>‹nr.›</a:t>
            </a:fld>
            <a:endParaRPr lang="" dirty="0">
              <a:solidFill>
                <a:prstClr val="black"/>
              </a:solidFill>
            </a:endParaRPr>
          </a:p>
        </p:txBody>
      </p:sp>
      <p:sp>
        <p:nvSpPr>
          <p:cNvPr id="4" name="Date Placeholder 3" hidden="1"/>
          <p:cNvSpPr>
            <a:spLocks noGrp="1"/>
          </p:cNvSpPr>
          <p:nvPr>
            <p:ph type="dt" sz="half" idx="2"/>
          </p:nvPr>
        </p:nvSpPr>
        <p:spPr>
          <a:xfrm>
            <a:off x="0" y="6912000"/>
            <a:ext cx="0" cy="0"/>
          </a:xfrm>
          <a:prstGeom prst="rect">
            <a:avLst/>
          </a:prstGeom>
        </p:spPr>
        <p:txBody>
          <a:bodyPr vert="horz" lIns="0" tIns="0" rIns="0" bIns="0" rtlCol="0" anchor="b" anchorCtr="0"/>
          <a:lstStyle>
            <a:lvl1pPr algn="l">
              <a:defRPr sz="100">
                <a:noFill/>
              </a:defRPr>
            </a:lvl1pPr>
          </a:lstStyle>
          <a:p>
            <a:endParaRPr lang="" dirty="0"/>
          </a:p>
        </p:txBody>
      </p:sp>
      <p:sp>
        <p:nvSpPr>
          <p:cNvPr id="5" name="Footer Placeholder 4" hidden="1"/>
          <p:cNvSpPr>
            <a:spLocks noGrp="1"/>
          </p:cNvSpPr>
          <p:nvPr>
            <p:ph type="ftr" sz="quarter" idx="3"/>
          </p:nvPr>
        </p:nvSpPr>
        <p:spPr>
          <a:xfrm>
            <a:off x="0" y="6912000"/>
            <a:ext cx="0" cy="0"/>
          </a:xfrm>
          <a:prstGeom prst="rect">
            <a:avLst/>
          </a:prstGeom>
        </p:spPr>
        <p:txBody>
          <a:bodyPr vert="horz" lIns="0" tIns="0" rIns="0" bIns="0" rtlCol="0" anchor="b" anchorCtr="0"/>
          <a:lstStyle>
            <a:lvl1pPr algn="ctr">
              <a:defRPr sz="100">
                <a:noFill/>
              </a:defRPr>
            </a:lvl1pPr>
          </a:lstStyle>
          <a:p>
            <a:endParaRPr lang="" dirty="0"/>
          </a:p>
        </p:txBody>
      </p:sp>
    </p:spTree>
    <p:extLst>
      <p:ext uri="{BB962C8B-B14F-4D97-AF65-F5344CB8AC3E}">
        <p14:creationId xmlns:p14="http://schemas.microsoft.com/office/powerpoint/2010/main" val="3007263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 id="2147483715" r:id="rId31"/>
  </p:sldLayoutIdLst>
  <p:hf hdr="0"/>
  <p:txStyles>
    <p:titleStyle>
      <a:lvl1pPr algn="l" defTabSz="914400" rtl="0" eaLnBrk="1" latinLnBrk="0" hangingPunct="1">
        <a:lnSpc>
          <a:spcPct val="101000"/>
        </a:lnSpc>
        <a:spcBef>
          <a:spcPct val="0"/>
        </a:spcBef>
        <a:buNone/>
        <a:defRPr sz="4000" kern="1200">
          <a:solidFill>
            <a:schemeClr val="tx1"/>
          </a:solidFill>
          <a:latin typeface="Cambria" panose="02040503050406030204" pitchFamily="18" charset="0"/>
          <a:ea typeface="+mj-ea"/>
          <a:cs typeface="+mj-cs"/>
        </a:defRPr>
      </a:lvl1pPr>
    </p:titleStyle>
    <p:bodyStyle>
      <a:lvl1pPr marL="288000" indent="-288000" algn="l" defTabSz="914400" rtl="0" eaLnBrk="1" latinLnBrk="0" hangingPunct="1">
        <a:lnSpc>
          <a:spcPct val="97000"/>
        </a:lnSpc>
        <a:spcBef>
          <a:spcPts val="1200"/>
        </a:spcBef>
        <a:spcAft>
          <a:spcPts val="0"/>
        </a:spcAft>
        <a:buClr>
          <a:srgbClr val="C8631B"/>
        </a:buClr>
        <a:buFont typeface="Symbol" panose="05050102010706020507" pitchFamily="18" charset="2"/>
        <a:buChar char=""/>
        <a:defRPr sz="2400" kern="1200">
          <a:solidFill>
            <a:schemeClr val="tx1"/>
          </a:solidFill>
          <a:latin typeface="Cambria" panose="02040503050406030204" pitchFamily="18" charset="0"/>
          <a:ea typeface="+mn-ea"/>
          <a:cs typeface="+mn-cs"/>
        </a:defRPr>
      </a:lvl1pPr>
      <a:lvl2pPr marL="504000" indent="-252000" algn="l" defTabSz="914400" rtl="0" eaLnBrk="1" latinLnBrk="0" hangingPunct="1">
        <a:lnSpc>
          <a:spcPct val="97000"/>
        </a:lnSpc>
        <a:spcBef>
          <a:spcPts val="0"/>
        </a:spcBef>
        <a:spcAft>
          <a:spcPts val="0"/>
        </a:spcAft>
        <a:buFont typeface="Arial" panose="020B0604020202020204" pitchFamily="34" charset="0"/>
        <a:buChar char="•"/>
        <a:defRPr sz="2400" kern="1200">
          <a:solidFill>
            <a:schemeClr val="tx1"/>
          </a:solidFill>
          <a:latin typeface="Cambria" panose="02040503050406030204" pitchFamily="18" charset="0"/>
          <a:ea typeface="+mn-ea"/>
          <a:cs typeface="+mn-cs"/>
        </a:defRPr>
      </a:lvl2pPr>
      <a:lvl3pPr marL="504000" indent="-252000" algn="l" defTabSz="914400" rtl="0" eaLnBrk="1" latinLnBrk="0" hangingPunct="1">
        <a:lnSpc>
          <a:spcPct val="97000"/>
        </a:lnSpc>
        <a:spcBef>
          <a:spcPts val="0"/>
        </a:spcBef>
        <a:spcAft>
          <a:spcPts val="0"/>
        </a:spcAft>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504000" indent="-252000" algn="l" defTabSz="914400" rtl="0" eaLnBrk="1" latinLnBrk="0" hangingPunct="1">
        <a:lnSpc>
          <a:spcPct val="97000"/>
        </a:lnSpc>
        <a:spcBef>
          <a:spcPts val="0"/>
        </a:spcBef>
        <a:spcAft>
          <a:spcPts val="0"/>
        </a:spcAft>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504000" indent="-252000" algn="l" defTabSz="914400" rtl="0" eaLnBrk="1" latinLnBrk="0" hangingPunct="1">
        <a:lnSpc>
          <a:spcPct val="97000"/>
        </a:lnSpc>
        <a:spcBef>
          <a:spcPts val="0"/>
        </a:spcBef>
        <a:spcAft>
          <a:spcPts val="0"/>
        </a:spcAft>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504000" indent="-252000" algn="l" defTabSz="914400" rtl="0" eaLnBrk="1" latinLnBrk="0" hangingPunct="1">
        <a:lnSpc>
          <a:spcPct val="97000"/>
        </a:lnSpc>
        <a:spcBef>
          <a:spcPts val="0"/>
        </a:spcBef>
        <a:spcAft>
          <a:spcPts val="0"/>
        </a:spcAft>
        <a:buFont typeface="Arial" panose="020B0604020202020204" pitchFamily="34" charset="0"/>
        <a:buChar char="•"/>
        <a:defRPr sz="2400" kern="1200">
          <a:solidFill>
            <a:schemeClr val="tx1"/>
          </a:solidFill>
          <a:latin typeface="Cambria" panose="02040503050406030204" pitchFamily="18" charset="0"/>
          <a:ea typeface="+mn-ea"/>
          <a:cs typeface="+mn-cs"/>
        </a:defRPr>
      </a:lvl6pPr>
      <a:lvl7pPr marL="504000" indent="-252000" algn="l" defTabSz="914400" rtl="0" eaLnBrk="1" latinLnBrk="0" hangingPunct="1">
        <a:lnSpc>
          <a:spcPct val="97000"/>
        </a:lnSpc>
        <a:spcBef>
          <a:spcPts val="0"/>
        </a:spcBef>
        <a:spcAft>
          <a:spcPts val="0"/>
        </a:spcAft>
        <a:buFont typeface="Arial" panose="020B0604020202020204" pitchFamily="34" charset="0"/>
        <a:buChar char="•"/>
        <a:defRPr sz="2400" kern="1200" baseline="0">
          <a:solidFill>
            <a:schemeClr val="tx1"/>
          </a:solidFill>
          <a:latin typeface="Cambria" panose="02040503050406030204" pitchFamily="18" charset="0"/>
          <a:ea typeface="+mn-ea"/>
          <a:cs typeface="+mn-cs"/>
        </a:defRPr>
      </a:lvl7pPr>
      <a:lvl8pPr marL="504000" indent="-252000" algn="l" defTabSz="914400" rtl="0" eaLnBrk="1" latinLnBrk="0" hangingPunct="1">
        <a:lnSpc>
          <a:spcPct val="97000"/>
        </a:lnSpc>
        <a:spcBef>
          <a:spcPts val="0"/>
        </a:spcBef>
        <a:spcAft>
          <a:spcPts val="0"/>
        </a:spcAft>
        <a:buFont typeface="Arial" panose="020B0604020202020204" pitchFamily="34" charset="0"/>
        <a:buChar char="•"/>
        <a:defRPr sz="2400" kern="1200">
          <a:solidFill>
            <a:schemeClr val="tx1"/>
          </a:solidFill>
          <a:latin typeface="Cambria" panose="02040503050406030204" pitchFamily="18" charset="0"/>
          <a:ea typeface="+mn-ea"/>
          <a:cs typeface="+mn-cs"/>
        </a:defRPr>
      </a:lvl8pPr>
      <a:lvl9pPr marL="504000" indent="-252000" algn="l" defTabSz="914400" rtl="0" eaLnBrk="1" latinLnBrk="0" hangingPunct="1">
        <a:lnSpc>
          <a:spcPct val="97000"/>
        </a:lnSpc>
        <a:spcBef>
          <a:spcPts val="0"/>
        </a:spcBef>
        <a:spcAft>
          <a:spcPts val="0"/>
        </a:spcAft>
        <a:buFont typeface="Arial" panose="020B0604020202020204" pitchFamily="34" charset="0"/>
        <a:buChar char="•"/>
        <a:defRPr sz="2400" kern="1200" baseline="0">
          <a:solidFill>
            <a:schemeClr val="tx1"/>
          </a:solidFill>
          <a:latin typeface="Cambria" panose="02040503050406030204" pitchFamily="18" charset="0"/>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2" pos="6862">
          <p15:clr>
            <a:srgbClr val="F26B43"/>
          </p15:clr>
        </p15:guide>
        <p15:guide id="3" orient="horz" pos="587">
          <p15:clr>
            <a:srgbClr val="F26B43"/>
          </p15:clr>
        </p15:guide>
        <p15:guide id="4" orient="horz" pos="1404">
          <p15:clr>
            <a:srgbClr val="F26B43"/>
          </p15:clr>
        </p15:guide>
        <p15:guide id="5" orient="horz" pos="1557">
          <p15:clr>
            <a:srgbClr val="F26B43"/>
          </p15:clr>
        </p15:guide>
        <p15:guide id="6" orient="horz" pos="3707">
          <p15:clr>
            <a:srgbClr val="F26B43"/>
          </p15:clr>
        </p15:guide>
        <p15:guide id="7" pos="40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smtClean="0"/>
              <a:t>Klik for at redigere i master</a:t>
            </a:r>
            <a:endParaRPr lang="da-DK"/>
          </a:p>
        </p:txBody>
      </p:sp>
      <p:sp>
        <p:nvSpPr>
          <p:cNvPr id="3" name="Pladsholder til tekst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2"/>
          </p:nvPr>
        </p:nvSpPr>
        <p:spPr>
          <a:xfrm>
            <a:off x="457200" y="635637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B0876C-4FA7-4BA5-9176-1EF478BA38B0}" type="datetimeFigureOut">
              <a:rPr lang="da-DK">
                <a:solidFill>
                  <a:prstClr val="black">
                    <a:tint val="75000"/>
                  </a:prstClr>
                </a:solidFill>
              </a:rPr>
              <a:pPr/>
              <a:t>14-01-2020</a:t>
            </a:fld>
            <a:endParaRPr lang="da-DK">
              <a:solidFill>
                <a:prstClr val="black">
                  <a:tint val="75000"/>
                </a:prstClr>
              </a:solidFill>
            </a:endParaRPr>
          </a:p>
        </p:txBody>
      </p:sp>
      <p:sp>
        <p:nvSpPr>
          <p:cNvPr id="5" name="Pladsholder til sidefod 4"/>
          <p:cNvSpPr>
            <a:spLocks noGrp="1"/>
          </p:cNvSpPr>
          <p:nvPr>
            <p:ph type="ftr" sz="quarter" idx="3"/>
          </p:nvPr>
        </p:nvSpPr>
        <p:spPr>
          <a:xfrm>
            <a:off x="3124200" y="635637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solidFill>
                <a:prstClr val="black">
                  <a:tint val="75000"/>
                </a:prstClr>
              </a:solidFill>
            </a:endParaRPr>
          </a:p>
        </p:txBody>
      </p:sp>
      <p:sp>
        <p:nvSpPr>
          <p:cNvPr id="6" name="Pladsholder til diasnummer 5"/>
          <p:cNvSpPr>
            <a:spLocks noGrp="1"/>
          </p:cNvSpPr>
          <p:nvPr>
            <p:ph type="sldNum" sz="quarter" idx="4"/>
          </p:nvPr>
        </p:nvSpPr>
        <p:spPr>
          <a:xfrm>
            <a:off x="6553200" y="635637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AE552F-FDFA-4027-9D58-5E04EC46454A}" type="slidenum">
              <a:rPr lang="da-DK">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3758539466"/>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pic>
        <p:nvPicPr>
          <p:cNvPr id="7" name="Billede 6"/>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931514" y="274638"/>
            <a:ext cx="755286" cy="1143000"/>
          </a:xfrm>
          <a:prstGeom prst="rect">
            <a:avLst/>
          </a:prstGeom>
        </p:spPr>
      </p:pic>
    </p:spTree>
    <p:extLst>
      <p:ext uri="{BB962C8B-B14F-4D97-AF65-F5344CB8AC3E}">
        <p14:creationId xmlns:p14="http://schemas.microsoft.com/office/powerpoint/2010/main" val="487965605"/>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Lst>
  <p:timing>
    <p:tnLst>
      <p:par>
        <p:cTn id="1" dur="indefinite" restart="never" nodeType="tmRoot"/>
      </p:par>
    </p:tnLst>
  </p:timing>
  <p:hf hdr="0" ftr="0" dt="0"/>
  <p:txStyles>
    <p:titleStyle>
      <a:lvl1pPr algn="l" defTabSz="1219194" rtl="0" eaLnBrk="1" latinLnBrk="0" hangingPunct="1">
        <a:spcBef>
          <a:spcPct val="0"/>
        </a:spcBef>
        <a:buNone/>
        <a:defRPr sz="4400" kern="1200">
          <a:solidFill>
            <a:schemeClr val="tx1"/>
          </a:solidFill>
          <a:latin typeface="Berlin Sans FB" panose="020E0602020502020306" pitchFamily="34" charset="0"/>
          <a:ea typeface="+mj-ea"/>
          <a:cs typeface="+mj-cs"/>
        </a:defRPr>
      </a:lvl1pPr>
    </p:titleStyle>
    <p:bodyStyle>
      <a:lvl1pPr marL="457198" indent="-457198" algn="l" defTabSz="1219194"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95" indent="-380998" algn="l" defTabSz="1219194"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91" indent="-304798" algn="l" defTabSz="1219194"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88" indent="-304798" algn="l" defTabSz="1219194"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84" indent="-304798" algn="l" defTabSz="1219194"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80" indent="-304798" algn="l" defTabSz="1219194"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77" indent="-304798" algn="l" defTabSz="1219194"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974" indent="-304798" algn="l" defTabSz="1219194"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570" indent="-304798" algn="l" defTabSz="1219194"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da-DK"/>
      </a:defPPr>
      <a:lvl1pPr marL="0" algn="l" defTabSz="1219194" rtl="0" eaLnBrk="1" latinLnBrk="0" hangingPunct="1">
        <a:defRPr sz="2400" kern="1200">
          <a:solidFill>
            <a:schemeClr val="tx1"/>
          </a:solidFill>
          <a:latin typeface="+mn-lt"/>
          <a:ea typeface="+mn-ea"/>
          <a:cs typeface="+mn-cs"/>
        </a:defRPr>
      </a:lvl1pPr>
      <a:lvl2pPr marL="609597" algn="l" defTabSz="1219194" rtl="0" eaLnBrk="1" latinLnBrk="0" hangingPunct="1">
        <a:defRPr sz="2400" kern="1200">
          <a:solidFill>
            <a:schemeClr val="tx1"/>
          </a:solidFill>
          <a:latin typeface="+mn-lt"/>
          <a:ea typeface="+mn-ea"/>
          <a:cs typeface="+mn-cs"/>
        </a:defRPr>
      </a:lvl2pPr>
      <a:lvl3pPr marL="1219194" algn="l" defTabSz="1219194" rtl="0" eaLnBrk="1" latinLnBrk="0" hangingPunct="1">
        <a:defRPr sz="2400" kern="1200">
          <a:solidFill>
            <a:schemeClr val="tx1"/>
          </a:solidFill>
          <a:latin typeface="+mn-lt"/>
          <a:ea typeface="+mn-ea"/>
          <a:cs typeface="+mn-cs"/>
        </a:defRPr>
      </a:lvl3pPr>
      <a:lvl4pPr marL="1828789" algn="l" defTabSz="1219194" rtl="0" eaLnBrk="1" latinLnBrk="0" hangingPunct="1">
        <a:defRPr sz="2400" kern="1200">
          <a:solidFill>
            <a:schemeClr val="tx1"/>
          </a:solidFill>
          <a:latin typeface="+mn-lt"/>
          <a:ea typeface="+mn-ea"/>
          <a:cs typeface="+mn-cs"/>
        </a:defRPr>
      </a:lvl4pPr>
      <a:lvl5pPr marL="2438386" algn="l" defTabSz="1219194" rtl="0" eaLnBrk="1" latinLnBrk="0" hangingPunct="1">
        <a:defRPr sz="2400" kern="1200">
          <a:solidFill>
            <a:schemeClr val="tx1"/>
          </a:solidFill>
          <a:latin typeface="+mn-lt"/>
          <a:ea typeface="+mn-ea"/>
          <a:cs typeface="+mn-cs"/>
        </a:defRPr>
      </a:lvl5pPr>
      <a:lvl6pPr marL="3047983" algn="l" defTabSz="1219194" rtl="0" eaLnBrk="1" latinLnBrk="0" hangingPunct="1">
        <a:defRPr sz="2400" kern="1200">
          <a:solidFill>
            <a:schemeClr val="tx1"/>
          </a:solidFill>
          <a:latin typeface="+mn-lt"/>
          <a:ea typeface="+mn-ea"/>
          <a:cs typeface="+mn-cs"/>
        </a:defRPr>
      </a:lvl6pPr>
      <a:lvl7pPr marL="3657579" algn="l" defTabSz="1219194" rtl="0" eaLnBrk="1" latinLnBrk="0" hangingPunct="1">
        <a:defRPr sz="2400" kern="1200">
          <a:solidFill>
            <a:schemeClr val="tx1"/>
          </a:solidFill>
          <a:latin typeface="+mn-lt"/>
          <a:ea typeface="+mn-ea"/>
          <a:cs typeface="+mn-cs"/>
        </a:defRPr>
      </a:lvl7pPr>
      <a:lvl8pPr marL="4267175" algn="l" defTabSz="1219194" rtl="0" eaLnBrk="1" latinLnBrk="0" hangingPunct="1">
        <a:defRPr sz="2400" kern="1200">
          <a:solidFill>
            <a:schemeClr val="tx1"/>
          </a:solidFill>
          <a:latin typeface="+mn-lt"/>
          <a:ea typeface="+mn-ea"/>
          <a:cs typeface="+mn-cs"/>
        </a:defRPr>
      </a:lvl8pPr>
      <a:lvl9pPr marL="4876772" algn="l" defTabSz="1219194"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smtClean="0"/>
              <a:t>Klik for at redigere i master</a:t>
            </a:r>
            <a:endParaRPr lang="da-DK"/>
          </a:p>
        </p:txBody>
      </p:sp>
      <p:sp>
        <p:nvSpPr>
          <p:cNvPr id="3" name="Pladsholder til tekst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2"/>
          </p:nvPr>
        </p:nvSpPr>
        <p:spPr>
          <a:xfrm>
            <a:off x="457200" y="635637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B0876C-4FA7-4BA5-9176-1EF478BA38B0}" type="datetimeFigureOut">
              <a:rPr lang="da-DK">
                <a:solidFill>
                  <a:prstClr val="black">
                    <a:tint val="75000"/>
                  </a:prstClr>
                </a:solidFill>
              </a:rPr>
              <a:pPr/>
              <a:t>14-01-2020</a:t>
            </a:fld>
            <a:endParaRPr lang="da-DK">
              <a:solidFill>
                <a:prstClr val="black">
                  <a:tint val="75000"/>
                </a:prstClr>
              </a:solidFill>
            </a:endParaRPr>
          </a:p>
        </p:txBody>
      </p:sp>
      <p:sp>
        <p:nvSpPr>
          <p:cNvPr id="5" name="Pladsholder til sidefod 4"/>
          <p:cNvSpPr>
            <a:spLocks noGrp="1"/>
          </p:cNvSpPr>
          <p:nvPr>
            <p:ph type="ftr" sz="quarter" idx="3"/>
          </p:nvPr>
        </p:nvSpPr>
        <p:spPr>
          <a:xfrm>
            <a:off x="3124200" y="635637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solidFill>
                <a:prstClr val="black">
                  <a:tint val="75000"/>
                </a:prstClr>
              </a:solidFill>
            </a:endParaRPr>
          </a:p>
        </p:txBody>
      </p:sp>
      <p:sp>
        <p:nvSpPr>
          <p:cNvPr id="6" name="Pladsholder til diasnummer 5"/>
          <p:cNvSpPr>
            <a:spLocks noGrp="1"/>
          </p:cNvSpPr>
          <p:nvPr>
            <p:ph type="sldNum" sz="quarter" idx="4"/>
          </p:nvPr>
        </p:nvSpPr>
        <p:spPr>
          <a:xfrm>
            <a:off x="6553200" y="635637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AE552F-FDFA-4027-9D58-5E04EC46454A}" type="slidenum">
              <a:rPr lang="da-DK">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3960863537"/>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735842"/>
            <a:ext cx="7886700" cy="1325563"/>
          </a:xfrm>
          <a:prstGeom prst="rect">
            <a:avLst/>
          </a:prstGeom>
        </p:spPr>
        <p:txBody>
          <a:bodyPr vert="horz" lIns="91440" tIns="45720" rIns="91440" bIns="45720" rtlCol="0" anchor="ctr">
            <a:noAutofit/>
          </a:bodyPr>
          <a:lstStyle/>
          <a:p>
            <a:r>
              <a:rPr lang="da-DK" dirty="0"/>
              <a:t>Skriv en overskrift her</a:t>
            </a:r>
            <a:endParaRPr lang="en-US" dirty="0"/>
          </a:p>
        </p:txBody>
      </p:sp>
      <p:sp>
        <p:nvSpPr>
          <p:cNvPr id="3" name="Text Placeholder 2"/>
          <p:cNvSpPr>
            <a:spLocks noGrp="1"/>
          </p:cNvSpPr>
          <p:nvPr>
            <p:ph type="body" idx="1"/>
          </p:nvPr>
        </p:nvSpPr>
        <p:spPr>
          <a:xfrm>
            <a:off x="628650" y="2061390"/>
            <a:ext cx="7886700" cy="4351338"/>
          </a:xfrm>
          <a:prstGeom prst="rect">
            <a:avLst/>
          </a:prstGeom>
        </p:spPr>
        <p:txBody>
          <a:bodyPr vert="horz" lIns="91440" tIns="45720" rIns="91440" bIns="4572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
        <p:nvSpPr>
          <p:cNvPr id="6" name="Slide Number Placeholder 5"/>
          <p:cNvSpPr>
            <a:spLocks noGrp="1"/>
          </p:cNvSpPr>
          <p:nvPr>
            <p:ph type="sldNum" sz="quarter" idx="4"/>
          </p:nvPr>
        </p:nvSpPr>
        <p:spPr>
          <a:xfrm>
            <a:off x="1668162" y="6356364"/>
            <a:ext cx="99163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34924C-7B0E-9C43-BF22-409B89B5A973}" type="slidenum">
              <a:rPr lang="da-DK" smtClean="0">
                <a:solidFill>
                  <a:srgbClr val="082A36">
                    <a:tint val="75000"/>
                  </a:srgbClr>
                </a:solidFill>
              </a:rPr>
              <a:pPr/>
              <a:t>‹nr.›</a:t>
            </a:fld>
            <a:endParaRPr lang="da-DK" dirty="0">
              <a:solidFill>
                <a:srgbClr val="082A36">
                  <a:tint val="75000"/>
                </a:srgbClr>
              </a:solidFill>
            </a:endParaRPr>
          </a:p>
        </p:txBody>
      </p:sp>
      <p:pic>
        <p:nvPicPr>
          <p:cNvPr id="7" name="Billed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284308" y="5843683"/>
            <a:ext cx="1859691" cy="785202"/>
          </a:xfrm>
          <a:prstGeom prst="rect">
            <a:avLst/>
          </a:prstGeom>
        </p:spPr>
      </p:pic>
      <p:sp>
        <p:nvSpPr>
          <p:cNvPr id="8" name="Pladsholder til dato 7"/>
          <p:cNvSpPr>
            <a:spLocks noGrp="1"/>
          </p:cNvSpPr>
          <p:nvPr>
            <p:ph type="dt" sz="half" idx="2"/>
          </p:nvPr>
        </p:nvSpPr>
        <p:spPr>
          <a:xfrm>
            <a:off x="628652" y="6356365"/>
            <a:ext cx="89123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ACC0E8-A4F4-5640-86B2-DC4C1492EE65}" type="datetimeFigureOut">
              <a:rPr lang="da-DK" smtClean="0">
                <a:solidFill>
                  <a:srgbClr val="082A36">
                    <a:tint val="75000"/>
                  </a:srgbClr>
                </a:solidFill>
              </a:rPr>
              <a:pPr/>
              <a:t>14-01-2020</a:t>
            </a:fld>
            <a:endParaRPr lang="da-DK" dirty="0">
              <a:solidFill>
                <a:srgbClr val="082A36">
                  <a:tint val="75000"/>
                </a:srgbClr>
              </a:solidFill>
            </a:endParaRPr>
          </a:p>
        </p:txBody>
      </p:sp>
    </p:spTree>
    <p:extLst>
      <p:ext uri="{BB962C8B-B14F-4D97-AF65-F5344CB8AC3E}">
        <p14:creationId xmlns:p14="http://schemas.microsoft.com/office/powerpoint/2010/main" val="2464304774"/>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defTabSz="914400" rtl="0" eaLnBrk="1" latinLnBrk="0" hangingPunct="1">
        <a:lnSpc>
          <a:spcPct val="90000"/>
        </a:lnSpc>
        <a:spcBef>
          <a:spcPct val="0"/>
        </a:spcBef>
        <a:buNone/>
        <a:defRPr sz="4800" b="0" i="0" kern="1200" cap="none" baseline="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baseline="0">
          <a:solidFill>
            <a:schemeClr val="bg2">
              <a:lumMod val="25000"/>
            </a:schemeClr>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baseline="0">
          <a:solidFill>
            <a:schemeClr val="bg2">
              <a:lumMod val="25000"/>
            </a:schemeClr>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baseline="0">
          <a:solidFill>
            <a:schemeClr val="bg2">
              <a:lumMod val="25000"/>
            </a:schemeClr>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baseline="0">
          <a:solidFill>
            <a:schemeClr val="bg2">
              <a:lumMod val="25000"/>
            </a:schemeClr>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baseline="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smtClean="0"/>
              <a:t>Klik for at redigere i master</a:t>
            </a:r>
            <a:endParaRPr lang="da-DK"/>
          </a:p>
        </p:txBody>
      </p:sp>
      <p:sp>
        <p:nvSpPr>
          <p:cNvPr id="3" name="Pladsholder til tekst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2"/>
          </p:nvPr>
        </p:nvSpPr>
        <p:spPr>
          <a:xfrm>
            <a:off x="457200" y="635637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B0876C-4FA7-4BA5-9176-1EF478BA38B0}" type="datetimeFigureOut">
              <a:rPr lang="da-DK">
                <a:solidFill>
                  <a:prstClr val="black">
                    <a:tint val="75000"/>
                  </a:prstClr>
                </a:solidFill>
              </a:rPr>
              <a:pPr/>
              <a:t>14-01-2020</a:t>
            </a:fld>
            <a:endParaRPr lang="da-DK">
              <a:solidFill>
                <a:prstClr val="black">
                  <a:tint val="75000"/>
                </a:prstClr>
              </a:solidFill>
            </a:endParaRPr>
          </a:p>
        </p:txBody>
      </p:sp>
      <p:sp>
        <p:nvSpPr>
          <p:cNvPr id="5" name="Pladsholder til sidefod 4"/>
          <p:cNvSpPr>
            <a:spLocks noGrp="1"/>
          </p:cNvSpPr>
          <p:nvPr>
            <p:ph type="ftr" sz="quarter" idx="3"/>
          </p:nvPr>
        </p:nvSpPr>
        <p:spPr>
          <a:xfrm>
            <a:off x="3124200" y="635637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solidFill>
                <a:prstClr val="black">
                  <a:tint val="75000"/>
                </a:prstClr>
              </a:solidFill>
            </a:endParaRPr>
          </a:p>
        </p:txBody>
      </p:sp>
      <p:sp>
        <p:nvSpPr>
          <p:cNvPr id="6" name="Pladsholder til diasnummer 5"/>
          <p:cNvSpPr>
            <a:spLocks noGrp="1"/>
          </p:cNvSpPr>
          <p:nvPr>
            <p:ph type="sldNum" sz="quarter" idx="4"/>
          </p:nvPr>
        </p:nvSpPr>
        <p:spPr>
          <a:xfrm>
            <a:off x="6553200" y="635637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AE552F-FDFA-4027-9D58-5E04EC46454A}" type="slidenum">
              <a:rPr lang="da-DK">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3117501511"/>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131.xml"/></Relationships>
</file>

<file path=ppt/slides/_rels/slide101.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131.xml"/></Relationships>
</file>

<file path=ppt/slides/_rels/slide102.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131.xml"/></Relationships>
</file>

<file path=ppt/slides/_rels/slide103.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131.xml"/></Relationships>
</file>

<file path=ppt/slides/_rels/slide104.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131.xml"/></Relationships>
</file>

<file path=ppt/slides/_rels/slide105.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131.xml"/></Relationships>
</file>

<file path=ppt/slides/_rels/slide106.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131.xml"/></Relationships>
</file>

<file path=ppt/slides/_rels/slide107.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131.xml"/></Relationships>
</file>

<file path=ppt/slides/_rels/slide108.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131.xml"/></Relationships>
</file>

<file path=ppt/slides/_rels/slide109.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13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131.xml"/></Relationships>
</file>

<file path=ppt/slides/_rels/slide111.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131.xml"/></Relationships>
</file>

<file path=ppt/slides/_rels/slide112.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131.xml"/></Relationships>
</file>

<file path=ppt/slides/_rels/slide113.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131.xml"/></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mailto:tobias.koch@cyber.ee" TargetMode="Externa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hyperlink" Target="mailto:digitalpost@nanoq.gl" TargetMode="Externa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39.xml"/><Relationship Id="rId5" Type="http://schemas.openxmlformats.org/officeDocument/2006/relationships/image" Target="../media/image45.png"/><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jpeg"/><Relationship Id="rId2" Type="http://schemas.openxmlformats.org/officeDocument/2006/relationships/image" Target="../media/image46.png"/><Relationship Id="rId1" Type="http://schemas.openxmlformats.org/officeDocument/2006/relationships/slideLayout" Target="../slideLayouts/slideLayout39.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4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tags" Target="../tags/tag3.xml"/><Relationship Id="rId7" Type="http://schemas.openxmlformats.org/officeDocument/2006/relationships/image" Target="../media/image57.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39.xml"/><Relationship Id="rId5" Type="http://schemas.openxmlformats.org/officeDocument/2006/relationships/tags" Target="../tags/tag5.xml"/><Relationship Id="rId10" Type="http://schemas.openxmlformats.org/officeDocument/2006/relationships/image" Target="../media/image60.png"/><Relationship Id="rId4" Type="http://schemas.openxmlformats.org/officeDocument/2006/relationships/tags" Target="../tags/tag4.xml"/><Relationship Id="rId9" Type="http://schemas.openxmlformats.org/officeDocument/2006/relationships/image" Target="../media/image5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4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4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82.xml"/></Relationships>
</file>

<file path=ppt/slides/_rels/slide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77.xml"/><Relationship Id="rId1" Type="http://schemas.openxmlformats.org/officeDocument/2006/relationships/themeOverride" Target="../theme/themeOverride1.xml"/></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77.xml"/><Relationship Id="rId1" Type="http://schemas.openxmlformats.org/officeDocument/2006/relationships/themeOverride" Target="../theme/themeOverride2.xml"/><Relationship Id="rId4" Type="http://schemas.openxmlformats.org/officeDocument/2006/relationships/image" Target="../media/image6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77.xml"/><Relationship Id="rId1" Type="http://schemas.openxmlformats.org/officeDocument/2006/relationships/themeOverride" Target="../theme/themeOverride3.xml"/></Relationships>
</file>

<file path=ppt/slides/_rels/slide5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2.xml"/></Relationships>
</file>

<file path=ppt/slides/_rels/slide5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s://www.dr.dk/om-dr/ultrabit" TargetMode="External"/><Relationship Id="rId7" Type="http://schemas.openxmlformats.org/officeDocument/2006/relationships/diagramColors" Target="../diagrams/colors1.xml"/><Relationship Id="rId2" Type="http://schemas.openxmlformats.org/officeDocument/2006/relationships/hyperlink" Target="https://ucc.dk/cfu/om-cfu" TargetMode="External"/><Relationship Id="rId1" Type="http://schemas.openxmlformats.org/officeDocument/2006/relationships/slideLayout" Target="../slideLayouts/slideLayout7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68.png"/></Relationships>
</file>

<file path=ppt/slides/_rels/slide5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7.xml"/></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5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slideLayout" Target="../slideLayouts/slideLayout76.xml"/><Relationship Id="rId7" Type="http://schemas.openxmlformats.org/officeDocument/2006/relationships/image" Target="../media/image77.jp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6.png"/><Relationship Id="rId5" Type="http://schemas.openxmlformats.org/officeDocument/2006/relationships/image" Target="../media/image73.png"/><Relationship Id="rId4" Type="http://schemas.openxmlformats.org/officeDocument/2006/relationships/image" Target="../media/image7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7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8.png"/><Relationship Id="rId5" Type="http://schemas.openxmlformats.org/officeDocument/2006/relationships/slideLayout" Target="../slideLayouts/slideLayout77.xml"/><Relationship Id="rId4" Type="http://schemas.openxmlformats.org/officeDocument/2006/relationships/video" Target="../media/media2.mp4"/></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6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6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7.xml"/></Relationships>
</file>

<file path=ppt/slides/_rels/slide65.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8.png"/><Relationship Id="rId2" Type="http://schemas.openxmlformats.org/officeDocument/2006/relationships/image" Target="../media/image84.png"/><Relationship Id="rId1" Type="http://schemas.openxmlformats.org/officeDocument/2006/relationships/slideLayout" Target="../slideLayouts/slideLayout77.xml"/><Relationship Id="rId6" Type="http://schemas.openxmlformats.org/officeDocument/2006/relationships/image" Target="../media/image87.png"/><Relationship Id="rId5" Type="http://schemas.openxmlformats.org/officeDocument/2006/relationships/image" Target="../media/image67.png"/><Relationship Id="rId4" Type="http://schemas.openxmlformats.org/officeDocument/2006/relationships/image" Target="../media/image86.png"/></Relationships>
</file>

<file path=ppt/slides/_rels/slide6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7.xml"/></Relationships>
</file>

<file path=ppt/slides/_rels/slide6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82.xml"/></Relationships>
</file>

<file path=ppt/slides/_rels/slide68.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7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71.xml.rels><?xml version="1.0" encoding="UTF-8" standalone="yes"?>
<Relationships xmlns="http://schemas.openxmlformats.org/package/2006/relationships"><Relationship Id="rId2" Type="http://schemas.openxmlformats.org/officeDocument/2006/relationships/image" Target="../media/image92.gif"/><Relationship Id="rId1" Type="http://schemas.openxmlformats.org/officeDocument/2006/relationships/slideLayout" Target="../slideLayouts/slideLayout8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86.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94.xml"/></Relationships>
</file>

<file path=ppt/slides/_rels/slide8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4.jpg"/><Relationship Id="rId1" Type="http://schemas.openxmlformats.org/officeDocument/2006/relationships/slideLayout" Target="../slideLayouts/slideLayout95.xml"/></Relationships>
</file>

<file path=ppt/slides/_rels/slide8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4.jpg"/><Relationship Id="rId1" Type="http://schemas.openxmlformats.org/officeDocument/2006/relationships/slideLayout" Target="../slideLayouts/slideLayout95.xml"/></Relationships>
</file>

<file path=ppt/slides/_rels/slide89.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95.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7.jpg"/><Relationship Id="rId1" Type="http://schemas.openxmlformats.org/officeDocument/2006/relationships/slideLayout" Target="../slideLayouts/slideLayout95.xml"/></Relationships>
</file>

<file path=ppt/slides/_rels/slide9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7.jpg"/><Relationship Id="rId1" Type="http://schemas.openxmlformats.org/officeDocument/2006/relationships/slideLayout" Target="../slideLayouts/slideLayout9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131.xml"/></Relationships>
</file>

<file path=ppt/slides/_rels/slide94.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131.xml"/></Relationships>
</file>

<file path=ppt/slides/_rels/slide95.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131.xml"/></Relationships>
</file>

<file path=ppt/slides/_rels/slide96.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131.xml"/></Relationships>
</file>

<file path=ppt/slides/_rels/slide97.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131.xml"/></Relationships>
</file>

<file path=ppt/slides/_rels/slide98.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131.xml"/></Relationships>
</file>

<file path=ppt/slides/_rels/slide99.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13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3000" r="-23000"/>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83568" y="1052736"/>
            <a:ext cx="7772400" cy="1470025"/>
          </a:xfrm>
        </p:spPr>
        <p:txBody>
          <a:bodyPr/>
          <a:lstStyle/>
          <a:p>
            <a:r>
              <a:rPr lang="da-DK" sz="5400" dirty="0" smtClean="0">
                <a:solidFill>
                  <a:schemeClr val="bg1"/>
                </a:solidFill>
                <a:latin typeface="Franklin Gothic Heavy" panose="020B0903020102020204" pitchFamily="34" charset="0"/>
                <a:cs typeface="Aharoni" panose="02010803020104030203" pitchFamily="2" charset="-79"/>
              </a:rPr>
              <a:t>SARFARISSOQ</a:t>
            </a:r>
            <a:r>
              <a:rPr lang="da-DK" dirty="0" smtClean="0">
                <a:solidFill>
                  <a:schemeClr val="bg1"/>
                </a:solidFill>
                <a:latin typeface="Franklin Gothic Heavy" panose="020B0903020102020204" pitchFamily="34" charset="0"/>
                <a:cs typeface="Aharoni" panose="02010803020104030203" pitchFamily="2" charset="-79"/>
              </a:rPr>
              <a:t/>
            </a:r>
            <a:br>
              <a:rPr lang="da-DK" dirty="0" smtClean="0">
                <a:solidFill>
                  <a:schemeClr val="bg1"/>
                </a:solidFill>
                <a:latin typeface="Franklin Gothic Heavy" panose="020B0903020102020204" pitchFamily="34" charset="0"/>
                <a:cs typeface="Aharoni" panose="02010803020104030203" pitchFamily="2" charset="-79"/>
              </a:rPr>
            </a:br>
            <a:r>
              <a:rPr lang="da-DK" sz="2400" b="1" dirty="0" smtClean="0">
                <a:solidFill>
                  <a:schemeClr val="bg1"/>
                </a:solidFill>
                <a:latin typeface="Arial" panose="020B0604020202020204" pitchFamily="34" charset="0"/>
                <a:cs typeface="Arial" panose="020B0604020202020204" pitchFamily="34" charset="0"/>
              </a:rPr>
              <a:t>15. januar 2020. Na</a:t>
            </a:r>
            <a:r>
              <a:rPr lang="da-DK" sz="2400" b="1" dirty="0">
                <a:solidFill>
                  <a:schemeClr val="bg1"/>
                </a:solidFill>
                <a:latin typeface="Arial" panose="020B0604020202020204" pitchFamily="34" charset="0"/>
                <a:cs typeface="Arial" panose="020B0604020202020204" pitchFamily="34" charset="0"/>
              </a:rPr>
              <a:t>l</a:t>
            </a:r>
            <a:r>
              <a:rPr lang="da-DK" sz="2400" b="1" dirty="0" smtClean="0">
                <a:solidFill>
                  <a:schemeClr val="bg1"/>
                </a:solidFill>
                <a:latin typeface="Arial" panose="020B0604020202020204" pitchFamily="34" charset="0"/>
                <a:cs typeface="Arial" panose="020B0604020202020204" pitchFamily="34" charset="0"/>
              </a:rPr>
              <a:t>. 09:00-16:15</a:t>
            </a:r>
            <a:endParaRPr lang="da-DK"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79177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7FB9D0A-C9CD-4661-A36B-ACAB87B69256}"/>
              </a:ext>
            </a:extLst>
          </p:cNvPr>
          <p:cNvSpPr>
            <a:spLocks noGrp="1"/>
          </p:cNvSpPr>
          <p:nvPr>
            <p:ph type="title"/>
          </p:nvPr>
        </p:nvSpPr>
        <p:spPr/>
        <p:txBody>
          <a:bodyPr/>
          <a:lstStyle/>
          <a:p>
            <a:r>
              <a:rPr lang="kl-GL" dirty="0"/>
              <a:t>Angusat</a:t>
            </a:r>
          </a:p>
        </p:txBody>
      </p:sp>
      <p:sp>
        <p:nvSpPr>
          <p:cNvPr id="3" name="Pladsholder til indhold 2">
            <a:extLst>
              <a:ext uri="{FF2B5EF4-FFF2-40B4-BE49-F238E27FC236}">
                <a16:creationId xmlns:a16="http://schemas.microsoft.com/office/drawing/2014/main" xmlns="" id="{93A6131F-7412-4A1C-B379-50ADA05B9D4B}"/>
              </a:ext>
            </a:extLst>
          </p:cNvPr>
          <p:cNvSpPr>
            <a:spLocks noGrp="1"/>
          </p:cNvSpPr>
          <p:nvPr>
            <p:ph idx="1"/>
          </p:nvPr>
        </p:nvSpPr>
        <p:spPr/>
        <p:txBody>
          <a:bodyPr>
            <a:normAutofit lnSpcReduction="10000"/>
          </a:bodyPr>
          <a:lstStyle/>
          <a:p>
            <a:r>
              <a:rPr lang="kl-GL" b="1" dirty="0"/>
              <a:t>Pisortani </a:t>
            </a:r>
            <a:r>
              <a:rPr lang="kl-GL" b="1" dirty="0" err="1"/>
              <a:t>data-t</a:t>
            </a:r>
            <a:r>
              <a:rPr lang="kl-GL" b="1" dirty="0"/>
              <a:t> </a:t>
            </a:r>
            <a:r>
              <a:rPr lang="kl-GL" dirty="0"/>
              <a:t>aaqqissuussanit inunnillu </a:t>
            </a:r>
            <a:r>
              <a:rPr lang="kl-GL" b="1" dirty="0"/>
              <a:t>tamanit pissarsiassaasut </a:t>
            </a:r>
            <a:r>
              <a:rPr lang="kl-GL" dirty="0"/>
              <a:t>taakkuninnga atorneqarsinnaatitaapput</a:t>
            </a:r>
          </a:p>
          <a:p>
            <a:pPr lvl="1"/>
            <a:r>
              <a:rPr lang="kl-GL" dirty="0" err="1"/>
              <a:t>Data-t</a:t>
            </a:r>
            <a:r>
              <a:rPr lang="kl-GL" dirty="0"/>
              <a:t> isumannaatsut – </a:t>
            </a:r>
            <a:r>
              <a:rPr lang="kl-GL" dirty="0" err="1"/>
              <a:t>nutartersimajuassapput</a:t>
            </a:r>
            <a:r>
              <a:rPr lang="kl-GL" dirty="0"/>
              <a:t>, eqqortut tutsuiginartullu</a:t>
            </a:r>
          </a:p>
          <a:p>
            <a:pPr lvl="1"/>
            <a:r>
              <a:rPr lang="kl-GL" dirty="0" err="1"/>
              <a:t>Data-t</a:t>
            </a:r>
            <a:r>
              <a:rPr lang="kl-GL" dirty="0"/>
              <a:t> pissarsiassaajuaannartut (24/7)</a:t>
            </a:r>
          </a:p>
          <a:p>
            <a:pPr marL="457200" lvl="1" indent="0">
              <a:buNone/>
            </a:pPr>
            <a:r>
              <a:rPr lang="kl-GL" dirty="0" err="1"/>
              <a:t>X-Road</a:t>
            </a:r>
            <a:r>
              <a:rPr lang="kl-GL" dirty="0"/>
              <a:t> suliffeqarfinnit ussassaarutigineqartunit tamanit atorneqarsinnaavoq – kiffartuussinernulli isersinnaaneq data-nik piginnittunit aalajangerneqartassaaq</a:t>
            </a:r>
          </a:p>
          <a:p>
            <a:pPr marL="457200" lvl="1" indent="0">
              <a:buNone/>
            </a:pPr>
            <a:endParaRPr lang="kl-GL" dirty="0"/>
          </a:p>
        </p:txBody>
      </p:sp>
    </p:spTree>
    <p:extLst>
      <p:ext uri="{BB962C8B-B14F-4D97-AF65-F5344CB8AC3E}">
        <p14:creationId xmlns:p14="http://schemas.microsoft.com/office/powerpoint/2010/main" val="349455362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8727" y="425823"/>
            <a:ext cx="8220364" cy="4487956"/>
          </a:xfrm>
          <a:prstGeom prst="rect">
            <a:avLst/>
          </a:prstGeom>
          <a:blipFill>
            <a:blip r:embed="rId2" cstate="print"/>
            <a:stretch>
              <a:fillRect/>
            </a:stretch>
          </a:blipFill>
        </p:spPr>
        <p:txBody>
          <a:bodyPr wrap="square" lIns="0" tIns="0" rIns="0" bIns="0" rtlCol="0"/>
          <a:lstStyle/>
          <a:p>
            <a:pPr defTabSz="820487"/>
            <a:endParaRPr smtClean="0">
              <a:solidFill>
                <a:prstClr val="black"/>
              </a:solidFill>
            </a:endParaRPr>
          </a:p>
        </p:txBody>
      </p:sp>
      <p:sp>
        <p:nvSpPr>
          <p:cNvPr id="3" name="object 3"/>
          <p:cNvSpPr/>
          <p:nvPr/>
        </p:nvSpPr>
        <p:spPr>
          <a:xfrm>
            <a:off x="438727" y="6387353"/>
            <a:ext cx="8208818" cy="0"/>
          </a:xfrm>
          <a:custGeom>
            <a:avLst/>
            <a:gdLst/>
            <a:ahLst/>
            <a:cxnLst/>
            <a:rect l="l" t="t" r="r" b="b"/>
            <a:pathLst>
              <a:path w="9029700">
                <a:moveTo>
                  <a:pt x="0" y="0"/>
                </a:moveTo>
                <a:lnTo>
                  <a:pt x="9029700" y="0"/>
                </a:lnTo>
              </a:path>
            </a:pathLst>
          </a:custGeom>
          <a:ln w="3175">
            <a:solidFill>
              <a:srgbClr val="8E939C"/>
            </a:solidFill>
          </a:ln>
        </p:spPr>
        <p:txBody>
          <a:bodyPr wrap="square" lIns="0" tIns="0" rIns="0" bIns="0" rtlCol="0"/>
          <a:lstStyle/>
          <a:p>
            <a:pPr defTabSz="820487"/>
            <a:endParaRPr smtClean="0">
              <a:solidFill>
                <a:prstClr val="black"/>
              </a:solidFill>
            </a:endParaRPr>
          </a:p>
        </p:txBody>
      </p:sp>
      <p:sp>
        <p:nvSpPr>
          <p:cNvPr id="4" name="object 4"/>
          <p:cNvSpPr/>
          <p:nvPr/>
        </p:nvSpPr>
        <p:spPr>
          <a:xfrm>
            <a:off x="438727" y="6387353"/>
            <a:ext cx="8208818" cy="0"/>
          </a:xfrm>
          <a:custGeom>
            <a:avLst/>
            <a:gdLst/>
            <a:ahLst/>
            <a:cxnLst/>
            <a:rect l="l" t="t" r="r" b="b"/>
            <a:pathLst>
              <a:path w="9029700">
                <a:moveTo>
                  <a:pt x="0" y="0"/>
                </a:moveTo>
                <a:lnTo>
                  <a:pt x="9029700" y="0"/>
                </a:lnTo>
              </a:path>
            </a:pathLst>
          </a:custGeom>
          <a:ln w="12700">
            <a:solidFill>
              <a:srgbClr val="8E939C"/>
            </a:solidFill>
          </a:ln>
        </p:spPr>
        <p:txBody>
          <a:bodyPr wrap="square" lIns="0" tIns="0" rIns="0" bIns="0" rtlCol="0"/>
          <a:lstStyle/>
          <a:p>
            <a:pPr defTabSz="820487"/>
            <a:endParaRPr smtClean="0">
              <a:solidFill>
                <a:prstClr val="black"/>
              </a:solidFill>
            </a:endParaRPr>
          </a:p>
        </p:txBody>
      </p:sp>
      <p:sp>
        <p:nvSpPr>
          <p:cNvPr id="5" name="object 5"/>
          <p:cNvSpPr txBox="1">
            <a:spLocks noGrp="1"/>
          </p:cNvSpPr>
          <p:nvPr>
            <p:ph type="sldNum" sz="quarter" idx="7"/>
          </p:nvPr>
        </p:nvSpPr>
        <p:spPr>
          <a:xfrm>
            <a:off x="4323368" y="6460925"/>
            <a:ext cx="243609" cy="179536"/>
          </a:xfrm>
          <a:prstGeom prst="rect">
            <a:avLst/>
          </a:prstGeom>
        </p:spPr>
        <p:txBody>
          <a:bodyPr vert="horz" wrap="square" lIns="0" tIns="0" rIns="0" bIns="0" rtlCol="0">
            <a:spAutoFit/>
          </a:bodyPr>
          <a:lstStyle/>
          <a:p>
            <a:pPr marL="22791">
              <a:lnSpc>
                <a:spcPts val="1378"/>
              </a:lnSpc>
            </a:pPr>
            <a:r>
              <a:rPr lang="da-DK" dirty="0" smtClean="0"/>
              <a:t>8</a:t>
            </a:r>
            <a:r>
              <a:rPr dirty="0" smtClean="0"/>
              <a:t>.</a:t>
            </a:r>
            <a:endParaRPr dirty="0"/>
          </a:p>
        </p:txBody>
      </p:sp>
    </p:spTree>
    <p:extLst>
      <p:ext uri="{BB962C8B-B14F-4D97-AF65-F5344CB8AC3E}">
        <p14:creationId xmlns:p14="http://schemas.microsoft.com/office/powerpoint/2010/main" val="311239463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8727" y="425823"/>
            <a:ext cx="8220364" cy="4487956"/>
          </a:xfrm>
          <a:prstGeom prst="rect">
            <a:avLst/>
          </a:prstGeom>
          <a:blipFill>
            <a:blip r:embed="rId2" cstate="print"/>
            <a:stretch>
              <a:fillRect/>
            </a:stretch>
          </a:blipFill>
        </p:spPr>
        <p:txBody>
          <a:bodyPr wrap="square" lIns="0" tIns="0" rIns="0" bIns="0" rtlCol="0"/>
          <a:lstStyle/>
          <a:p>
            <a:pPr defTabSz="820487"/>
            <a:endParaRPr smtClean="0">
              <a:solidFill>
                <a:prstClr val="black"/>
              </a:solidFill>
            </a:endParaRPr>
          </a:p>
        </p:txBody>
      </p:sp>
      <p:sp>
        <p:nvSpPr>
          <p:cNvPr id="3" name="object 3"/>
          <p:cNvSpPr/>
          <p:nvPr/>
        </p:nvSpPr>
        <p:spPr>
          <a:xfrm>
            <a:off x="438727" y="6387353"/>
            <a:ext cx="8208818" cy="0"/>
          </a:xfrm>
          <a:custGeom>
            <a:avLst/>
            <a:gdLst/>
            <a:ahLst/>
            <a:cxnLst/>
            <a:rect l="l" t="t" r="r" b="b"/>
            <a:pathLst>
              <a:path w="9029700">
                <a:moveTo>
                  <a:pt x="0" y="0"/>
                </a:moveTo>
                <a:lnTo>
                  <a:pt x="9029700" y="0"/>
                </a:lnTo>
              </a:path>
            </a:pathLst>
          </a:custGeom>
          <a:ln w="3175">
            <a:solidFill>
              <a:srgbClr val="8E939C"/>
            </a:solidFill>
          </a:ln>
        </p:spPr>
        <p:txBody>
          <a:bodyPr wrap="square" lIns="0" tIns="0" rIns="0" bIns="0" rtlCol="0"/>
          <a:lstStyle/>
          <a:p>
            <a:pPr defTabSz="820487"/>
            <a:endParaRPr smtClean="0">
              <a:solidFill>
                <a:prstClr val="black"/>
              </a:solidFill>
            </a:endParaRPr>
          </a:p>
        </p:txBody>
      </p:sp>
      <p:sp>
        <p:nvSpPr>
          <p:cNvPr id="4" name="object 4"/>
          <p:cNvSpPr/>
          <p:nvPr/>
        </p:nvSpPr>
        <p:spPr>
          <a:xfrm>
            <a:off x="438727" y="6387353"/>
            <a:ext cx="8208818" cy="0"/>
          </a:xfrm>
          <a:custGeom>
            <a:avLst/>
            <a:gdLst/>
            <a:ahLst/>
            <a:cxnLst/>
            <a:rect l="l" t="t" r="r" b="b"/>
            <a:pathLst>
              <a:path w="9029700">
                <a:moveTo>
                  <a:pt x="0" y="0"/>
                </a:moveTo>
                <a:lnTo>
                  <a:pt x="9029700" y="0"/>
                </a:lnTo>
              </a:path>
            </a:pathLst>
          </a:custGeom>
          <a:ln w="12700">
            <a:solidFill>
              <a:srgbClr val="8E939C"/>
            </a:solidFill>
          </a:ln>
        </p:spPr>
        <p:txBody>
          <a:bodyPr wrap="square" lIns="0" tIns="0" rIns="0" bIns="0" rtlCol="0"/>
          <a:lstStyle/>
          <a:p>
            <a:pPr defTabSz="820487"/>
            <a:endParaRPr smtClean="0">
              <a:solidFill>
                <a:prstClr val="black"/>
              </a:solidFill>
            </a:endParaRPr>
          </a:p>
        </p:txBody>
      </p:sp>
      <p:sp>
        <p:nvSpPr>
          <p:cNvPr id="5" name="object 5"/>
          <p:cNvSpPr txBox="1">
            <a:spLocks noGrp="1"/>
          </p:cNvSpPr>
          <p:nvPr>
            <p:ph type="sldNum" sz="quarter" idx="7"/>
          </p:nvPr>
        </p:nvSpPr>
        <p:spPr>
          <a:xfrm>
            <a:off x="4323368" y="6460925"/>
            <a:ext cx="243609" cy="179536"/>
          </a:xfrm>
          <a:prstGeom prst="rect">
            <a:avLst/>
          </a:prstGeom>
        </p:spPr>
        <p:txBody>
          <a:bodyPr vert="horz" wrap="square" lIns="0" tIns="0" rIns="0" bIns="0" rtlCol="0">
            <a:spAutoFit/>
          </a:bodyPr>
          <a:lstStyle/>
          <a:p>
            <a:pPr marL="22791">
              <a:lnSpc>
                <a:spcPts val="1378"/>
              </a:lnSpc>
            </a:pPr>
            <a:r>
              <a:rPr lang="da-DK" dirty="0" smtClean="0"/>
              <a:t>9.</a:t>
            </a:r>
            <a:endParaRPr dirty="0"/>
          </a:p>
        </p:txBody>
      </p:sp>
    </p:spTree>
    <p:extLst>
      <p:ext uri="{BB962C8B-B14F-4D97-AF65-F5344CB8AC3E}">
        <p14:creationId xmlns:p14="http://schemas.microsoft.com/office/powerpoint/2010/main" val="51324531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8727" y="425823"/>
            <a:ext cx="8220364" cy="4487956"/>
          </a:xfrm>
          <a:prstGeom prst="rect">
            <a:avLst/>
          </a:prstGeom>
          <a:blipFill>
            <a:blip r:embed="rId2" cstate="print"/>
            <a:stretch>
              <a:fillRect/>
            </a:stretch>
          </a:blipFill>
        </p:spPr>
        <p:txBody>
          <a:bodyPr wrap="square" lIns="0" tIns="0" rIns="0" bIns="0" rtlCol="0"/>
          <a:lstStyle/>
          <a:p>
            <a:pPr defTabSz="820487"/>
            <a:endParaRPr smtClean="0">
              <a:solidFill>
                <a:prstClr val="black"/>
              </a:solidFill>
            </a:endParaRPr>
          </a:p>
        </p:txBody>
      </p:sp>
      <p:sp>
        <p:nvSpPr>
          <p:cNvPr id="3" name="object 3"/>
          <p:cNvSpPr/>
          <p:nvPr/>
        </p:nvSpPr>
        <p:spPr>
          <a:xfrm>
            <a:off x="438727" y="6387353"/>
            <a:ext cx="8208818" cy="0"/>
          </a:xfrm>
          <a:custGeom>
            <a:avLst/>
            <a:gdLst/>
            <a:ahLst/>
            <a:cxnLst/>
            <a:rect l="l" t="t" r="r" b="b"/>
            <a:pathLst>
              <a:path w="9029700">
                <a:moveTo>
                  <a:pt x="0" y="0"/>
                </a:moveTo>
                <a:lnTo>
                  <a:pt x="9029700" y="0"/>
                </a:lnTo>
              </a:path>
            </a:pathLst>
          </a:custGeom>
          <a:ln w="3175">
            <a:solidFill>
              <a:srgbClr val="8E939C"/>
            </a:solidFill>
          </a:ln>
        </p:spPr>
        <p:txBody>
          <a:bodyPr wrap="square" lIns="0" tIns="0" rIns="0" bIns="0" rtlCol="0"/>
          <a:lstStyle/>
          <a:p>
            <a:pPr defTabSz="820487"/>
            <a:endParaRPr smtClean="0">
              <a:solidFill>
                <a:prstClr val="black"/>
              </a:solidFill>
            </a:endParaRPr>
          </a:p>
        </p:txBody>
      </p:sp>
      <p:sp>
        <p:nvSpPr>
          <p:cNvPr id="4" name="object 4"/>
          <p:cNvSpPr/>
          <p:nvPr/>
        </p:nvSpPr>
        <p:spPr>
          <a:xfrm>
            <a:off x="438727" y="6387353"/>
            <a:ext cx="8208818" cy="0"/>
          </a:xfrm>
          <a:custGeom>
            <a:avLst/>
            <a:gdLst/>
            <a:ahLst/>
            <a:cxnLst/>
            <a:rect l="l" t="t" r="r" b="b"/>
            <a:pathLst>
              <a:path w="9029700">
                <a:moveTo>
                  <a:pt x="0" y="0"/>
                </a:moveTo>
                <a:lnTo>
                  <a:pt x="9029700" y="0"/>
                </a:lnTo>
              </a:path>
            </a:pathLst>
          </a:custGeom>
          <a:ln w="12700">
            <a:solidFill>
              <a:srgbClr val="8E939C"/>
            </a:solidFill>
          </a:ln>
        </p:spPr>
        <p:txBody>
          <a:bodyPr wrap="square" lIns="0" tIns="0" rIns="0" bIns="0" rtlCol="0"/>
          <a:lstStyle/>
          <a:p>
            <a:pPr defTabSz="820487"/>
            <a:endParaRPr smtClean="0">
              <a:solidFill>
                <a:prstClr val="black"/>
              </a:solidFill>
            </a:endParaRPr>
          </a:p>
        </p:txBody>
      </p:sp>
      <p:sp>
        <p:nvSpPr>
          <p:cNvPr id="5" name="object 5"/>
          <p:cNvSpPr txBox="1">
            <a:spLocks noGrp="1"/>
          </p:cNvSpPr>
          <p:nvPr>
            <p:ph type="sldNum" sz="quarter" idx="7"/>
          </p:nvPr>
        </p:nvSpPr>
        <p:spPr>
          <a:xfrm>
            <a:off x="4323368" y="6460925"/>
            <a:ext cx="243609" cy="179536"/>
          </a:xfrm>
          <a:prstGeom prst="rect">
            <a:avLst/>
          </a:prstGeom>
        </p:spPr>
        <p:txBody>
          <a:bodyPr vert="horz" wrap="square" lIns="0" tIns="0" rIns="0" bIns="0" rtlCol="0">
            <a:spAutoFit/>
          </a:bodyPr>
          <a:lstStyle/>
          <a:p>
            <a:pPr marL="22791">
              <a:lnSpc>
                <a:spcPts val="1378"/>
              </a:lnSpc>
            </a:pPr>
            <a:r>
              <a:rPr lang="da-DK" dirty="0" smtClean="0"/>
              <a:t>10</a:t>
            </a:r>
            <a:r>
              <a:rPr dirty="0" smtClean="0"/>
              <a:t>.</a:t>
            </a:r>
            <a:endParaRPr dirty="0"/>
          </a:p>
        </p:txBody>
      </p:sp>
    </p:spTree>
    <p:extLst>
      <p:ext uri="{BB962C8B-B14F-4D97-AF65-F5344CB8AC3E}">
        <p14:creationId xmlns:p14="http://schemas.microsoft.com/office/powerpoint/2010/main" val="99451245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8727" y="425823"/>
            <a:ext cx="8220364" cy="4487956"/>
          </a:xfrm>
          <a:prstGeom prst="rect">
            <a:avLst/>
          </a:prstGeom>
          <a:blipFill>
            <a:blip r:embed="rId2" cstate="print"/>
            <a:stretch>
              <a:fillRect/>
            </a:stretch>
          </a:blipFill>
        </p:spPr>
        <p:txBody>
          <a:bodyPr wrap="square" lIns="0" tIns="0" rIns="0" bIns="0" rtlCol="0"/>
          <a:lstStyle/>
          <a:p>
            <a:pPr defTabSz="820487"/>
            <a:endParaRPr smtClean="0">
              <a:solidFill>
                <a:prstClr val="black"/>
              </a:solidFill>
            </a:endParaRPr>
          </a:p>
        </p:txBody>
      </p:sp>
      <p:sp>
        <p:nvSpPr>
          <p:cNvPr id="3" name="object 3"/>
          <p:cNvSpPr/>
          <p:nvPr/>
        </p:nvSpPr>
        <p:spPr>
          <a:xfrm>
            <a:off x="438727" y="6387353"/>
            <a:ext cx="8208818" cy="0"/>
          </a:xfrm>
          <a:custGeom>
            <a:avLst/>
            <a:gdLst/>
            <a:ahLst/>
            <a:cxnLst/>
            <a:rect l="l" t="t" r="r" b="b"/>
            <a:pathLst>
              <a:path w="9029700">
                <a:moveTo>
                  <a:pt x="0" y="0"/>
                </a:moveTo>
                <a:lnTo>
                  <a:pt x="9029700" y="0"/>
                </a:lnTo>
              </a:path>
            </a:pathLst>
          </a:custGeom>
          <a:ln w="3175">
            <a:solidFill>
              <a:srgbClr val="8E939C"/>
            </a:solidFill>
          </a:ln>
        </p:spPr>
        <p:txBody>
          <a:bodyPr wrap="square" lIns="0" tIns="0" rIns="0" bIns="0" rtlCol="0"/>
          <a:lstStyle/>
          <a:p>
            <a:pPr defTabSz="820487"/>
            <a:endParaRPr smtClean="0">
              <a:solidFill>
                <a:prstClr val="black"/>
              </a:solidFill>
            </a:endParaRPr>
          </a:p>
        </p:txBody>
      </p:sp>
      <p:sp>
        <p:nvSpPr>
          <p:cNvPr id="4" name="object 4"/>
          <p:cNvSpPr/>
          <p:nvPr/>
        </p:nvSpPr>
        <p:spPr>
          <a:xfrm>
            <a:off x="438727" y="6387353"/>
            <a:ext cx="8208818" cy="0"/>
          </a:xfrm>
          <a:custGeom>
            <a:avLst/>
            <a:gdLst/>
            <a:ahLst/>
            <a:cxnLst/>
            <a:rect l="l" t="t" r="r" b="b"/>
            <a:pathLst>
              <a:path w="9029700">
                <a:moveTo>
                  <a:pt x="0" y="0"/>
                </a:moveTo>
                <a:lnTo>
                  <a:pt x="9029700" y="0"/>
                </a:lnTo>
              </a:path>
            </a:pathLst>
          </a:custGeom>
          <a:ln w="12700">
            <a:solidFill>
              <a:srgbClr val="8E939C"/>
            </a:solidFill>
          </a:ln>
        </p:spPr>
        <p:txBody>
          <a:bodyPr wrap="square" lIns="0" tIns="0" rIns="0" bIns="0" rtlCol="0"/>
          <a:lstStyle/>
          <a:p>
            <a:pPr defTabSz="820487"/>
            <a:endParaRPr smtClean="0">
              <a:solidFill>
                <a:prstClr val="black"/>
              </a:solidFill>
            </a:endParaRPr>
          </a:p>
        </p:txBody>
      </p:sp>
      <p:sp>
        <p:nvSpPr>
          <p:cNvPr id="5" name="object 5"/>
          <p:cNvSpPr txBox="1">
            <a:spLocks noGrp="1"/>
          </p:cNvSpPr>
          <p:nvPr>
            <p:ph type="sldNum" sz="quarter" idx="7"/>
          </p:nvPr>
        </p:nvSpPr>
        <p:spPr>
          <a:xfrm>
            <a:off x="4323368" y="6460925"/>
            <a:ext cx="243609" cy="179536"/>
          </a:xfrm>
          <a:prstGeom prst="rect">
            <a:avLst/>
          </a:prstGeom>
        </p:spPr>
        <p:txBody>
          <a:bodyPr vert="horz" wrap="square" lIns="0" tIns="0" rIns="0" bIns="0" rtlCol="0">
            <a:spAutoFit/>
          </a:bodyPr>
          <a:lstStyle/>
          <a:p>
            <a:pPr marL="22791">
              <a:lnSpc>
                <a:spcPts val="1378"/>
              </a:lnSpc>
            </a:pPr>
            <a:r>
              <a:rPr lang="da-DK" dirty="0" smtClean="0"/>
              <a:t>11.</a:t>
            </a:r>
            <a:endParaRPr dirty="0"/>
          </a:p>
        </p:txBody>
      </p:sp>
    </p:spTree>
    <p:extLst>
      <p:ext uri="{BB962C8B-B14F-4D97-AF65-F5344CB8AC3E}">
        <p14:creationId xmlns:p14="http://schemas.microsoft.com/office/powerpoint/2010/main" val="141110422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8727" y="425823"/>
            <a:ext cx="8220364" cy="4487956"/>
          </a:xfrm>
          <a:prstGeom prst="rect">
            <a:avLst/>
          </a:prstGeom>
          <a:blipFill>
            <a:blip r:embed="rId2" cstate="print"/>
            <a:stretch>
              <a:fillRect/>
            </a:stretch>
          </a:blipFill>
        </p:spPr>
        <p:txBody>
          <a:bodyPr wrap="square" lIns="0" tIns="0" rIns="0" bIns="0" rtlCol="0"/>
          <a:lstStyle/>
          <a:p>
            <a:pPr defTabSz="820487"/>
            <a:endParaRPr smtClean="0">
              <a:solidFill>
                <a:prstClr val="black"/>
              </a:solidFill>
            </a:endParaRPr>
          </a:p>
        </p:txBody>
      </p:sp>
      <p:sp>
        <p:nvSpPr>
          <p:cNvPr id="3" name="object 3"/>
          <p:cNvSpPr/>
          <p:nvPr/>
        </p:nvSpPr>
        <p:spPr>
          <a:xfrm>
            <a:off x="438727" y="6387353"/>
            <a:ext cx="8208818" cy="0"/>
          </a:xfrm>
          <a:custGeom>
            <a:avLst/>
            <a:gdLst/>
            <a:ahLst/>
            <a:cxnLst/>
            <a:rect l="l" t="t" r="r" b="b"/>
            <a:pathLst>
              <a:path w="9029700">
                <a:moveTo>
                  <a:pt x="0" y="0"/>
                </a:moveTo>
                <a:lnTo>
                  <a:pt x="9029700" y="0"/>
                </a:lnTo>
              </a:path>
            </a:pathLst>
          </a:custGeom>
          <a:ln w="3175">
            <a:solidFill>
              <a:srgbClr val="8E939C"/>
            </a:solidFill>
          </a:ln>
        </p:spPr>
        <p:txBody>
          <a:bodyPr wrap="square" lIns="0" tIns="0" rIns="0" bIns="0" rtlCol="0"/>
          <a:lstStyle/>
          <a:p>
            <a:pPr defTabSz="820487"/>
            <a:endParaRPr smtClean="0">
              <a:solidFill>
                <a:prstClr val="black"/>
              </a:solidFill>
            </a:endParaRPr>
          </a:p>
        </p:txBody>
      </p:sp>
      <p:sp>
        <p:nvSpPr>
          <p:cNvPr id="4" name="object 4"/>
          <p:cNvSpPr/>
          <p:nvPr/>
        </p:nvSpPr>
        <p:spPr>
          <a:xfrm>
            <a:off x="438727" y="6387353"/>
            <a:ext cx="8208818" cy="0"/>
          </a:xfrm>
          <a:custGeom>
            <a:avLst/>
            <a:gdLst/>
            <a:ahLst/>
            <a:cxnLst/>
            <a:rect l="l" t="t" r="r" b="b"/>
            <a:pathLst>
              <a:path w="9029700">
                <a:moveTo>
                  <a:pt x="0" y="0"/>
                </a:moveTo>
                <a:lnTo>
                  <a:pt x="9029700" y="0"/>
                </a:lnTo>
              </a:path>
            </a:pathLst>
          </a:custGeom>
          <a:ln w="12700">
            <a:solidFill>
              <a:srgbClr val="8E939C"/>
            </a:solidFill>
          </a:ln>
        </p:spPr>
        <p:txBody>
          <a:bodyPr wrap="square" lIns="0" tIns="0" rIns="0" bIns="0" rtlCol="0"/>
          <a:lstStyle/>
          <a:p>
            <a:pPr defTabSz="820487"/>
            <a:endParaRPr smtClean="0">
              <a:solidFill>
                <a:prstClr val="black"/>
              </a:solidFill>
            </a:endParaRPr>
          </a:p>
        </p:txBody>
      </p:sp>
      <p:sp>
        <p:nvSpPr>
          <p:cNvPr id="5" name="object 5"/>
          <p:cNvSpPr txBox="1">
            <a:spLocks noGrp="1"/>
          </p:cNvSpPr>
          <p:nvPr>
            <p:ph type="sldNum" sz="quarter" idx="7"/>
          </p:nvPr>
        </p:nvSpPr>
        <p:spPr>
          <a:xfrm>
            <a:off x="4323368" y="6460925"/>
            <a:ext cx="243609" cy="179536"/>
          </a:xfrm>
          <a:prstGeom prst="rect">
            <a:avLst/>
          </a:prstGeom>
        </p:spPr>
        <p:txBody>
          <a:bodyPr vert="horz" wrap="square" lIns="0" tIns="0" rIns="0" bIns="0" rtlCol="0">
            <a:spAutoFit/>
          </a:bodyPr>
          <a:lstStyle/>
          <a:p>
            <a:pPr marL="22791">
              <a:lnSpc>
                <a:spcPts val="1378"/>
              </a:lnSpc>
            </a:pPr>
            <a:r>
              <a:rPr lang="da-DK" dirty="0" smtClean="0"/>
              <a:t>12</a:t>
            </a:r>
            <a:r>
              <a:rPr dirty="0" smtClean="0"/>
              <a:t>.</a:t>
            </a:r>
            <a:endParaRPr dirty="0"/>
          </a:p>
        </p:txBody>
      </p:sp>
    </p:spTree>
    <p:extLst>
      <p:ext uri="{BB962C8B-B14F-4D97-AF65-F5344CB8AC3E}">
        <p14:creationId xmlns:p14="http://schemas.microsoft.com/office/powerpoint/2010/main" val="126111026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8727" y="425823"/>
            <a:ext cx="8220364" cy="4487956"/>
          </a:xfrm>
          <a:prstGeom prst="rect">
            <a:avLst/>
          </a:prstGeom>
          <a:blipFill>
            <a:blip r:embed="rId2" cstate="print"/>
            <a:stretch>
              <a:fillRect/>
            </a:stretch>
          </a:blipFill>
        </p:spPr>
        <p:txBody>
          <a:bodyPr wrap="square" lIns="0" tIns="0" rIns="0" bIns="0" rtlCol="0"/>
          <a:lstStyle/>
          <a:p>
            <a:pPr defTabSz="820487"/>
            <a:endParaRPr smtClean="0">
              <a:solidFill>
                <a:prstClr val="black"/>
              </a:solidFill>
            </a:endParaRPr>
          </a:p>
        </p:txBody>
      </p:sp>
      <p:sp>
        <p:nvSpPr>
          <p:cNvPr id="3" name="object 3"/>
          <p:cNvSpPr/>
          <p:nvPr/>
        </p:nvSpPr>
        <p:spPr>
          <a:xfrm>
            <a:off x="438727" y="6387353"/>
            <a:ext cx="8208818" cy="0"/>
          </a:xfrm>
          <a:custGeom>
            <a:avLst/>
            <a:gdLst/>
            <a:ahLst/>
            <a:cxnLst/>
            <a:rect l="l" t="t" r="r" b="b"/>
            <a:pathLst>
              <a:path w="9029700">
                <a:moveTo>
                  <a:pt x="0" y="0"/>
                </a:moveTo>
                <a:lnTo>
                  <a:pt x="9029700" y="0"/>
                </a:lnTo>
              </a:path>
            </a:pathLst>
          </a:custGeom>
          <a:ln w="3175">
            <a:solidFill>
              <a:srgbClr val="8E939C"/>
            </a:solidFill>
          </a:ln>
        </p:spPr>
        <p:txBody>
          <a:bodyPr wrap="square" lIns="0" tIns="0" rIns="0" bIns="0" rtlCol="0"/>
          <a:lstStyle/>
          <a:p>
            <a:pPr defTabSz="820487"/>
            <a:endParaRPr smtClean="0">
              <a:solidFill>
                <a:prstClr val="black"/>
              </a:solidFill>
            </a:endParaRPr>
          </a:p>
        </p:txBody>
      </p:sp>
      <p:sp>
        <p:nvSpPr>
          <p:cNvPr id="4" name="object 4"/>
          <p:cNvSpPr/>
          <p:nvPr/>
        </p:nvSpPr>
        <p:spPr>
          <a:xfrm>
            <a:off x="438727" y="6387353"/>
            <a:ext cx="8208818" cy="0"/>
          </a:xfrm>
          <a:custGeom>
            <a:avLst/>
            <a:gdLst/>
            <a:ahLst/>
            <a:cxnLst/>
            <a:rect l="l" t="t" r="r" b="b"/>
            <a:pathLst>
              <a:path w="9029700">
                <a:moveTo>
                  <a:pt x="0" y="0"/>
                </a:moveTo>
                <a:lnTo>
                  <a:pt x="9029700" y="0"/>
                </a:lnTo>
              </a:path>
            </a:pathLst>
          </a:custGeom>
          <a:ln w="12700">
            <a:solidFill>
              <a:srgbClr val="8E939C"/>
            </a:solidFill>
          </a:ln>
        </p:spPr>
        <p:txBody>
          <a:bodyPr wrap="square" lIns="0" tIns="0" rIns="0" bIns="0" rtlCol="0"/>
          <a:lstStyle/>
          <a:p>
            <a:pPr defTabSz="820487"/>
            <a:endParaRPr smtClean="0">
              <a:solidFill>
                <a:prstClr val="black"/>
              </a:solidFill>
            </a:endParaRPr>
          </a:p>
        </p:txBody>
      </p:sp>
      <p:sp>
        <p:nvSpPr>
          <p:cNvPr id="5" name="object 5"/>
          <p:cNvSpPr txBox="1">
            <a:spLocks noGrp="1"/>
          </p:cNvSpPr>
          <p:nvPr>
            <p:ph type="sldNum" sz="quarter" idx="7"/>
          </p:nvPr>
        </p:nvSpPr>
        <p:spPr>
          <a:xfrm>
            <a:off x="4323368" y="6460925"/>
            <a:ext cx="243609" cy="179536"/>
          </a:xfrm>
          <a:prstGeom prst="rect">
            <a:avLst/>
          </a:prstGeom>
        </p:spPr>
        <p:txBody>
          <a:bodyPr vert="horz" wrap="square" lIns="0" tIns="0" rIns="0" bIns="0" rtlCol="0">
            <a:spAutoFit/>
          </a:bodyPr>
          <a:lstStyle/>
          <a:p>
            <a:pPr marL="22791">
              <a:lnSpc>
                <a:spcPts val="1378"/>
              </a:lnSpc>
            </a:pPr>
            <a:r>
              <a:rPr lang="da-DK" dirty="0" smtClean="0"/>
              <a:t>13</a:t>
            </a:r>
            <a:r>
              <a:rPr dirty="0" smtClean="0"/>
              <a:t>.</a:t>
            </a:r>
            <a:endParaRPr dirty="0"/>
          </a:p>
        </p:txBody>
      </p:sp>
    </p:spTree>
    <p:extLst>
      <p:ext uri="{BB962C8B-B14F-4D97-AF65-F5344CB8AC3E}">
        <p14:creationId xmlns:p14="http://schemas.microsoft.com/office/powerpoint/2010/main" val="353893862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8727" y="425823"/>
            <a:ext cx="8220364" cy="4487956"/>
          </a:xfrm>
          <a:prstGeom prst="rect">
            <a:avLst/>
          </a:prstGeom>
          <a:blipFill>
            <a:blip r:embed="rId2" cstate="print"/>
            <a:stretch>
              <a:fillRect/>
            </a:stretch>
          </a:blipFill>
        </p:spPr>
        <p:txBody>
          <a:bodyPr wrap="square" lIns="0" tIns="0" rIns="0" bIns="0" rtlCol="0"/>
          <a:lstStyle/>
          <a:p>
            <a:pPr defTabSz="820487"/>
            <a:endParaRPr smtClean="0">
              <a:solidFill>
                <a:prstClr val="black"/>
              </a:solidFill>
            </a:endParaRPr>
          </a:p>
        </p:txBody>
      </p:sp>
      <p:sp>
        <p:nvSpPr>
          <p:cNvPr id="3" name="object 3"/>
          <p:cNvSpPr/>
          <p:nvPr/>
        </p:nvSpPr>
        <p:spPr>
          <a:xfrm>
            <a:off x="438727" y="6387353"/>
            <a:ext cx="8208818" cy="0"/>
          </a:xfrm>
          <a:custGeom>
            <a:avLst/>
            <a:gdLst/>
            <a:ahLst/>
            <a:cxnLst/>
            <a:rect l="l" t="t" r="r" b="b"/>
            <a:pathLst>
              <a:path w="9029700">
                <a:moveTo>
                  <a:pt x="0" y="0"/>
                </a:moveTo>
                <a:lnTo>
                  <a:pt x="9029700" y="0"/>
                </a:lnTo>
              </a:path>
            </a:pathLst>
          </a:custGeom>
          <a:ln w="3175">
            <a:solidFill>
              <a:srgbClr val="8E939C"/>
            </a:solidFill>
          </a:ln>
        </p:spPr>
        <p:txBody>
          <a:bodyPr wrap="square" lIns="0" tIns="0" rIns="0" bIns="0" rtlCol="0"/>
          <a:lstStyle/>
          <a:p>
            <a:pPr defTabSz="820487"/>
            <a:endParaRPr smtClean="0">
              <a:solidFill>
                <a:prstClr val="black"/>
              </a:solidFill>
            </a:endParaRPr>
          </a:p>
        </p:txBody>
      </p:sp>
      <p:sp>
        <p:nvSpPr>
          <p:cNvPr id="4" name="object 4"/>
          <p:cNvSpPr/>
          <p:nvPr/>
        </p:nvSpPr>
        <p:spPr>
          <a:xfrm>
            <a:off x="438727" y="6387353"/>
            <a:ext cx="8208818" cy="0"/>
          </a:xfrm>
          <a:custGeom>
            <a:avLst/>
            <a:gdLst/>
            <a:ahLst/>
            <a:cxnLst/>
            <a:rect l="l" t="t" r="r" b="b"/>
            <a:pathLst>
              <a:path w="9029700">
                <a:moveTo>
                  <a:pt x="0" y="0"/>
                </a:moveTo>
                <a:lnTo>
                  <a:pt x="9029700" y="0"/>
                </a:lnTo>
              </a:path>
            </a:pathLst>
          </a:custGeom>
          <a:ln w="12700">
            <a:solidFill>
              <a:srgbClr val="8E939C"/>
            </a:solidFill>
          </a:ln>
        </p:spPr>
        <p:txBody>
          <a:bodyPr wrap="square" lIns="0" tIns="0" rIns="0" bIns="0" rtlCol="0"/>
          <a:lstStyle/>
          <a:p>
            <a:pPr defTabSz="820487"/>
            <a:endParaRPr smtClean="0">
              <a:solidFill>
                <a:prstClr val="black"/>
              </a:solidFill>
            </a:endParaRPr>
          </a:p>
        </p:txBody>
      </p:sp>
      <p:sp>
        <p:nvSpPr>
          <p:cNvPr id="5" name="object 5"/>
          <p:cNvSpPr txBox="1">
            <a:spLocks noGrp="1"/>
          </p:cNvSpPr>
          <p:nvPr>
            <p:ph type="sldNum" sz="quarter" idx="7"/>
          </p:nvPr>
        </p:nvSpPr>
        <p:spPr>
          <a:xfrm>
            <a:off x="4323368" y="6460925"/>
            <a:ext cx="243609" cy="179536"/>
          </a:xfrm>
          <a:prstGeom prst="rect">
            <a:avLst/>
          </a:prstGeom>
        </p:spPr>
        <p:txBody>
          <a:bodyPr vert="horz" wrap="square" lIns="0" tIns="0" rIns="0" bIns="0" rtlCol="0">
            <a:spAutoFit/>
          </a:bodyPr>
          <a:lstStyle/>
          <a:p>
            <a:pPr marL="22791">
              <a:lnSpc>
                <a:spcPts val="1378"/>
              </a:lnSpc>
            </a:pPr>
            <a:r>
              <a:rPr lang="da-DK" dirty="0" smtClean="0"/>
              <a:t>14</a:t>
            </a:r>
            <a:r>
              <a:rPr dirty="0" smtClean="0"/>
              <a:t>.</a:t>
            </a:r>
            <a:endParaRPr dirty="0"/>
          </a:p>
        </p:txBody>
      </p:sp>
    </p:spTree>
    <p:extLst>
      <p:ext uri="{BB962C8B-B14F-4D97-AF65-F5344CB8AC3E}">
        <p14:creationId xmlns:p14="http://schemas.microsoft.com/office/powerpoint/2010/main" val="277804434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8727" y="425823"/>
            <a:ext cx="8220364" cy="4487956"/>
          </a:xfrm>
          <a:prstGeom prst="rect">
            <a:avLst/>
          </a:prstGeom>
          <a:blipFill>
            <a:blip r:embed="rId2" cstate="print"/>
            <a:stretch>
              <a:fillRect/>
            </a:stretch>
          </a:blipFill>
        </p:spPr>
        <p:txBody>
          <a:bodyPr wrap="square" lIns="0" tIns="0" rIns="0" bIns="0" rtlCol="0"/>
          <a:lstStyle/>
          <a:p>
            <a:pPr defTabSz="820487"/>
            <a:endParaRPr smtClean="0">
              <a:solidFill>
                <a:prstClr val="black"/>
              </a:solidFill>
            </a:endParaRPr>
          </a:p>
        </p:txBody>
      </p:sp>
      <p:sp>
        <p:nvSpPr>
          <p:cNvPr id="3" name="object 3"/>
          <p:cNvSpPr/>
          <p:nvPr/>
        </p:nvSpPr>
        <p:spPr>
          <a:xfrm>
            <a:off x="438727" y="6387353"/>
            <a:ext cx="8208818" cy="0"/>
          </a:xfrm>
          <a:custGeom>
            <a:avLst/>
            <a:gdLst/>
            <a:ahLst/>
            <a:cxnLst/>
            <a:rect l="l" t="t" r="r" b="b"/>
            <a:pathLst>
              <a:path w="9029700">
                <a:moveTo>
                  <a:pt x="0" y="0"/>
                </a:moveTo>
                <a:lnTo>
                  <a:pt x="9029700" y="0"/>
                </a:lnTo>
              </a:path>
            </a:pathLst>
          </a:custGeom>
          <a:ln w="3175">
            <a:solidFill>
              <a:srgbClr val="8E939C"/>
            </a:solidFill>
          </a:ln>
        </p:spPr>
        <p:txBody>
          <a:bodyPr wrap="square" lIns="0" tIns="0" rIns="0" bIns="0" rtlCol="0"/>
          <a:lstStyle/>
          <a:p>
            <a:pPr defTabSz="820487"/>
            <a:endParaRPr smtClean="0">
              <a:solidFill>
                <a:prstClr val="black"/>
              </a:solidFill>
            </a:endParaRPr>
          </a:p>
        </p:txBody>
      </p:sp>
      <p:sp>
        <p:nvSpPr>
          <p:cNvPr id="4" name="object 4"/>
          <p:cNvSpPr/>
          <p:nvPr/>
        </p:nvSpPr>
        <p:spPr>
          <a:xfrm>
            <a:off x="438727" y="6387353"/>
            <a:ext cx="8208818" cy="0"/>
          </a:xfrm>
          <a:custGeom>
            <a:avLst/>
            <a:gdLst/>
            <a:ahLst/>
            <a:cxnLst/>
            <a:rect l="l" t="t" r="r" b="b"/>
            <a:pathLst>
              <a:path w="9029700">
                <a:moveTo>
                  <a:pt x="0" y="0"/>
                </a:moveTo>
                <a:lnTo>
                  <a:pt x="9029700" y="0"/>
                </a:lnTo>
              </a:path>
            </a:pathLst>
          </a:custGeom>
          <a:ln w="12700">
            <a:solidFill>
              <a:srgbClr val="8E939C"/>
            </a:solidFill>
          </a:ln>
        </p:spPr>
        <p:txBody>
          <a:bodyPr wrap="square" lIns="0" tIns="0" rIns="0" bIns="0" rtlCol="0"/>
          <a:lstStyle/>
          <a:p>
            <a:pPr defTabSz="820487"/>
            <a:endParaRPr smtClean="0">
              <a:solidFill>
                <a:prstClr val="black"/>
              </a:solidFill>
            </a:endParaRPr>
          </a:p>
        </p:txBody>
      </p:sp>
      <p:sp>
        <p:nvSpPr>
          <p:cNvPr id="5" name="object 5"/>
          <p:cNvSpPr txBox="1">
            <a:spLocks noGrp="1"/>
          </p:cNvSpPr>
          <p:nvPr>
            <p:ph type="sldNum" sz="quarter" idx="7"/>
          </p:nvPr>
        </p:nvSpPr>
        <p:spPr>
          <a:xfrm>
            <a:off x="4323368" y="6460925"/>
            <a:ext cx="243609" cy="179536"/>
          </a:xfrm>
          <a:prstGeom prst="rect">
            <a:avLst/>
          </a:prstGeom>
        </p:spPr>
        <p:txBody>
          <a:bodyPr vert="horz" wrap="square" lIns="0" tIns="0" rIns="0" bIns="0" rtlCol="0">
            <a:spAutoFit/>
          </a:bodyPr>
          <a:lstStyle/>
          <a:p>
            <a:pPr marL="22791">
              <a:lnSpc>
                <a:spcPts val="1378"/>
              </a:lnSpc>
            </a:pPr>
            <a:r>
              <a:rPr lang="da-DK" dirty="0" smtClean="0"/>
              <a:t>15</a:t>
            </a:r>
            <a:r>
              <a:rPr dirty="0" smtClean="0"/>
              <a:t>.</a:t>
            </a:r>
            <a:endParaRPr dirty="0"/>
          </a:p>
        </p:txBody>
      </p:sp>
    </p:spTree>
    <p:extLst>
      <p:ext uri="{BB962C8B-B14F-4D97-AF65-F5344CB8AC3E}">
        <p14:creationId xmlns:p14="http://schemas.microsoft.com/office/powerpoint/2010/main" val="14199388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8727" y="425823"/>
            <a:ext cx="8220364" cy="4487956"/>
          </a:xfrm>
          <a:prstGeom prst="rect">
            <a:avLst/>
          </a:prstGeom>
          <a:blipFill>
            <a:blip r:embed="rId2" cstate="print"/>
            <a:stretch>
              <a:fillRect/>
            </a:stretch>
          </a:blipFill>
        </p:spPr>
        <p:txBody>
          <a:bodyPr wrap="square" lIns="0" tIns="0" rIns="0" bIns="0" rtlCol="0"/>
          <a:lstStyle/>
          <a:p>
            <a:pPr defTabSz="820487"/>
            <a:endParaRPr smtClean="0">
              <a:solidFill>
                <a:prstClr val="black"/>
              </a:solidFill>
            </a:endParaRPr>
          </a:p>
        </p:txBody>
      </p:sp>
      <p:sp>
        <p:nvSpPr>
          <p:cNvPr id="3" name="object 3"/>
          <p:cNvSpPr/>
          <p:nvPr/>
        </p:nvSpPr>
        <p:spPr>
          <a:xfrm>
            <a:off x="438727" y="6387353"/>
            <a:ext cx="8208818" cy="0"/>
          </a:xfrm>
          <a:custGeom>
            <a:avLst/>
            <a:gdLst/>
            <a:ahLst/>
            <a:cxnLst/>
            <a:rect l="l" t="t" r="r" b="b"/>
            <a:pathLst>
              <a:path w="9029700">
                <a:moveTo>
                  <a:pt x="0" y="0"/>
                </a:moveTo>
                <a:lnTo>
                  <a:pt x="9029700" y="0"/>
                </a:lnTo>
              </a:path>
            </a:pathLst>
          </a:custGeom>
          <a:ln w="3175">
            <a:solidFill>
              <a:srgbClr val="8E939C"/>
            </a:solidFill>
          </a:ln>
        </p:spPr>
        <p:txBody>
          <a:bodyPr wrap="square" lIns="0" tIns="0" rIns="0" bIns="0" rtlCol="0"/>
          <a:lstStyle/>
          <a:p>
            <a:pPr defTabSz="820487"/>
            <a:endParaRPr smtClean="0">
              <a:solidFill>
                <a:prstClr val="black"/>
              </a:solidFill>
            </a:endParaRPr>
          </a:p>
        </p:txBody>
      </p:sp>
      <p:sp>
        <p:nvSpPr>
          <p:cNvPr id="4" name="object 4"/>
          <p:cNvSpPr/>
          <p:nvPr/>
        </p:nvSpPr>
        <p:spPr>
          <a:xfrm>
            <a:off x="438727" y="6387353"/>
            <a:ext cx="8208818" cy="0"/>
          </a:xfrm>
          <a:custGeom>
            <a:avLst/>
            <a:gdLst/>
            <a:ahLst/>
            <a:cxnLst/>
            <a:rect l="l" t="t" r="r" b="b"/>
            <a:pathLst>
              <a:path w="9029700">
                <a:moveTo>
                  <a:pt x="0" y="0"/>
                </a:moveTo>
                <a:lnTo>
                  <a:pt x="9029700" y="0"/>
                </a:lnTo>
              </a:path>
            </a:pathLst>
          </a:custGeom>
          <a:ln w="12700">
            <a:solidFill>
              <a:srgbClr val="8E939C"/>
            </a:solidFill>
          </a:ln>
        </p:spPr>
        <p:txBody>
          <a:bodyPr wrap="square" lIns="0" tIns="0" rIns="0" bIns="0" rtlCol="0"/>
          <a:lstStyle/>
          <a:p>
            <a:pPr defTabSz="820487"/>
            <a:endParaRPr smtClean="0">
              <a:solidFill>
                <a:prstClr val="black"/>
              </a:solidFill>
            </a:endParaRPr>
          </a:p>
        </p:txBody>
      </p:sp>
      <p:sp>
        <p:nvSpPr>
          <p:cNvPr id="5" name="object 5"/>
          <p:cNvSpPr txBox="1">
            <a:spLocks noGrp="1"/>
          </p:cNvSpPr>
          <p:nvPr>
            <p:ph type="sldNum" sz="quarter" idx="7"/>
          </p:nvPr>
        </p:nvSpPr>
        <p:spPr>
          <a:xfrm>
            <a:off x="4323368" y="6460925"/>
            <a:ext cx="243609" cy="179536"/>
          </a:xfrm>
          <a:prstGeom prst="rect">
            <a:avLst/>
          </a:prstGeom>
        </p:spPr>
        <p:txBody>
          <a:bodyPr vert="horz" wrap="square" lIns="0" tIns="0" rIns="0" bIns="0" rtlCol="0">
            <a:spAutoFit/>
          </a:bodyPr>
          <a:lstStyle/>
          <a:p>
            <a:pPr marL="22791">
              <a:lnSpc>
                <a:spcPts val="1378"/>
              </a:lnSpc>
            </a:pPr>
            <a:r>
              <a:rPr lang="da-DK" dirty="0" smtClean="0"/>
              <a:t>16</a:t>
            </a:r>
            <a:r>
              <a:rPr dirty="0" smtClean="0"/>
              <a:t>.</a:t>
            </a:r>
            <a:endParaRPr dirty="0"/>
          </a:p>
        </p:txBody>
      </p:sp>
    </p:spTree>
    <p:extLst>
      <p:ext uri="{BB962C8B-B14F-4D97-AF65-F5344CB8AC3E}">
        <p14:creationId xmlns:p14="http://schemas.microsoft.com/office/powerpoint/2010/main" val="222360898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8727" y="425823"/>
            <a:ext cx="8220364" cy="4487956"/>
          </a:xfrm>
          <a:prstGeom prst="rect">
            <a:avLst/>
          </a:prstGeom>
          <a:blipFill>
            <a:blip r:embed="rId2" cstate="print"/>
            <a:stretch>
              <a:fillRect/>
            </a:stretch>
          </a:blipFill>
        </p:spPr>
        <p:txBody>
          <a:bodyPr wrap="square" lIns="0" tIns="0" rIns="0" bIns="0" rtlCol="0"/>
          <a:lstStyle/>
          <a:p>
            <a:pPr defTabSz="820487"/>
            <a:endParaRPr smtClean="0">
              <a:solidFill>
                <a:prstClr val="black"/>
              </a:solidFill>
            </a:endParaRPr>
          </a:p>
        </p:txBody>
      </p:sp>
      <p:sp>
        <p:nvSpPr>
          <p:cNvPr id="3" name="object 3"/>
          <p:cNvSpPr/>
          <p:nvPr/>
        </p:nvSpPr>
        <p:spPr>
          <a:xfrm>
            <a:off x="438727" y="6387353"/>
            <a:ext cx="8208818" cy="0"/>
          </a:xfrm>
          <a:custGeom>
            <a:avLst/>
            <a:gdLst/>
            <a:ahLst/>
            <a:cxnLst/>
            <a:rect l="l" t="t" r="r" b="b"/>
            <a:pathLst>
              <a:path w="9029700">
                <a:moveTo>
                  <a:pt x="0" y="0"/>
                </a:moveTo>
                <a:lnTo>
                  <a:pt x="9029700" y="0"/>
                </a:lnTo>
              </a:path>
            </a:pathLst>
          </a:custGeom>
          <a:ln w="3175">
            <a:solidFill>
              <a:srgbClr val="8E939C"/>
            </a:solidFill>
          </a:ln>
        </p:spPr>
        <p:txBody>
          <a:bodyPr wrap="square" lIns="0" tIns="0" rIns="0" bIns="0" rtlCol="0"/>
          <a:lstStyle/>
          <a:p>
            <a:pPr defTabSz="820487"/>
            <a:endParaRPr smtClean="0">
              <a:solidFill>
                <a:prstClr val="black"/>
              </a:solidFill>
            </a:endParaRPr>
          </a:p>
        </p:txBody>
      </p:sp>
      <p:sp>
        <p:nvSpPr>
          <p:cNvPr id="4" name="object 4"/>
          <p:cNvSpPr/>
          <p:nvPr/>
        </p:nvSpPr>
        <p:spPr>
          <a:xfrm>
            <a:off x="438727" y="6387353"/>
            <a:ext cx="8208818" cy="0"/>
          </a:xfrm>
          <a:custGeom>
            <a:avLst/>
            <a:gdLst/>
            <a:ahLst/>
            <a:cxnLst/>
            <a:rect l="l" t="t" r="r" b="b"/>
            <a:pathLst>
              <a:path w="9029700">
                <a:moveTo>
                  <a:pt x="0" y="0"/>
                </a:moveTo>
                <a:lnTo>
                  <a:pt x="9029700" y="0"/>
                </a:lnTo>
              </a:path>
            </a:pathLst>
          </a:custGeom>
          <a:ln w="12700">
            <a:solidFill>
              <a:srgbClr val="8E939C"/>
            </a:solidFill>
          </a:ln>
        </p:spPr>
        <p:txBody>
          <a:bodyPr wrap="square" lIns="0" tIns="0" rIns="0" bIns="0" rtlCol="0"/>
          <a:lstStyle/>
          <a:p>
            <a:pPr defTabSz="820487"/>
            <a:endParaRPr smtClean="0">
              <a:solidFill>
                <a:prstClr val="black"/>
              </a:solidFill>
            </a:endParaRPr>
          </a:p>
        </p:txBody>
      </p:sp>
      <p:sp>
        <p:nvSpPr>
          <p:cNvPr id="5" name="object 5"/>
          <p:cNvSpPr txBox="1">
            <a:spLocks noGrp="1"/>
          </p:cNvSpPr>
          <p:nvPr>
            <p:ph type="sldNum" sz="quarter" idx="7"/>
          </p:nvPr>
        </p:nvSpPr>
        <p:spPr>
          <a:xfrm>
            <a:off x="4323368" y="6460925"/>
            <a:ext cx="243609" cy="179536"/>
          </a:xfrm>
          <a:prstGeom prst="rect">
            <a:avLst/>
          </a:prstGeom>
        </p:spPr>
        <p:txBody>
          <a:bodyPr vert="horz" wrap="square" lIns="0" tIns="0" rIns="0" bIns="0" rtlCol="0">
            <a:spAutoFit/>
          </a:bodyPr>
          <a:lstStyle/>
          <a:p>
            <a:pPr marL="22791">
              <a:lnSpc>
                <a:spcPts val="1378"/>
              </a:lnSpc>
            </a:pPr>
            <a:r>
              <a:rPr lang="da-DK" dirty="0" smtClean="0"/>
              <a:t>17</a:t>
            </a:r>
            <a:r>
              <a:rPr dirty="0" smtClean="0"/>
              <a:t>.</a:t>
            </a:r>
            <a:endParaRPr dirty="0"/>
          </a:p>
        </p:txBody>
      </p:sp>
    </p:spTree>
    <p:extLst>
      <p:ext uri="{BB962C8B-B14F-4D97-AF65-F5344CB8AC3E}">
        <p14:creationId xmlns:p14="http://schemas.microsoft.com/office/powerpoint/2010/main" val="23613724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E04AC628-5FA7-426A-9ECA-E08EEDB73623}"/>
              </a:ext>
            </a:extLst>
          </p:cNvPr>
          <p:cNvSpPr>
            <a:spLocks noGrp="1"/>
          </p:cNvSpPr>
          <p:nvPr>
            <p:ph type="title"/>
          </p:nvPr>
        </p:nvSpPr>
        <p:spPr/>
        <p:txBody>
          <a:bodyPr/>
          <a:lstStyle/>
          <a:p>
            <a:r>
              <a:rPr lang="kl-GL" dirty="0" err="1"/>
              <a:t>X-Road</a:t>
            </a:r>
            <a:r>
              <a:rPr lang="kl-GL" dirty="0"/>
              <a:t> </a:t>
            </a:r>
            <a:r>
              <a:rPr lang="kl-GL" i="1" dirty="0" err="1"/>
              <a:t>take-up</a:t>
            </a:r>
            <a:endParaRPr lang="kl-GL" dirty="0"/>
          </a:p>
        </p:txBody>
      </p:sp>
      <p:sp>
        <p:nvSpPr>
          <p:cNvPr id="3" name="Pladsholder til indhold 2">
            <a:extLst>
              <a:ext uri="{FF2B5EF4-FFF2-40B4-BE49-F238E27FC236}">
                <a16:creationId xmlns:a16="http://schemas.microsoft.com/office/drawing/2014/main" xmlns="" id="{B3960742-315E-4979-84DB-5BE93A7D26E0}"/>
              </a:ext>
            </a:extLst>
          </p:cNvPr>
          <p:cNvSpPr>
            <a:spLocks noGrp="1"/>
          </p:cNvSpPr>
          <p:nvPr>
            <p:ph idx="1"/>
          </p:nvPr>
        </p:nvSpPr>
        <p:spPr/>
        <p:txBody>
          <a:bodyPr/>
          <a:lstStyle/>
          <a:p>
            <a:endParaRPr lang="kl-GL" dirty="0"/>
          </a:p>
        </p:txBody>
      </p:sp>
    </p:spTree>
    <p:extLst>
      <p:ext uri="{BB962C8B-B14F-4D97-AF65-F5344CB8AC3E}">
        <p14:creationId xmlns:p14="http://schemas.microsoft.com/office/powerpoint/2010/main" val="243216207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8727" y="425823"/>
            <a:ext cx="8220364" cy="4487956"/>
          </a:xfrm>
          <a:prstGeom prst="rect">
            <a:avLst/>
          </a:prstGeom>
          <a:blipFill>
            <a:blip r:embed="rId2" cstate="print"/>
            <a:stretch>
              <a:fillRect/>
            </a:stretch>
          </a:blipFill>
        </p:spPr>
        <p:txBody>
          <a:bodyPr wrap="square" lIns="0" tIns="0" rIns="0" bIns="0" rtlCol="0"/>
          <a:lstStyle/>
          <a:p>
            <a:pPr defTabSz="820487"/>
            <a:endParaRPr smtClean="0">
              <a:solidFill>
                <a:prstClr val="black"/>
              </a:solidFill>
            </a:endParaRPr>
          </a:p>
        </p:txBody>
      </p:sp>
      <p:sp>
        <p:nvSpPr>
          <p:cNvPr id="3" name="object 3"/>
          <p:cNvSpPr/>
          <p:nvPr/>
        </p:nvSpPr>
        <p:spPr>
          <a:xfrm>
            <a:off x="438727" y="6387353"/>
            <a:ext cx="8208818" cy="0"/>
          </a:xfrm>
          <a:custGeom>
            <a:avLst/>
            <a:gdLst/>
            <a:ahLst/>
            <a:cxnLst/>
            <a:rect l="l" t="t" r="r" b="b"/>
            <a:pathLst>
              <a:path w="9029700">
                <a:moveTo>
                  <a:pt x="0" y="0"/>
                </a:moveTo>
                <a:lnTo>
                  <a:pt x="9029700" y="0"/>
                </a:lnTo>
              </a:path>
            </a:pathLst>
          </a:custGeom>
          <a:ln w="3175">
            <a:solidFill>
              <a:srgbClr val="8E939C"/>
            </a:solidFill>
          </a:ln>
        </p:spPr>
        <p:txBody>
          <a:bodyPr wrap="square" lIns="0" tIns="0" rIns="0" bIns="0" rtlCol="0"/>
          <a:lstStyle/>
          <a:p>
            <a:pPr defTabSz="820487"/>
            <a:endParaRPr smtClean="0">
              <a:solidFill>
                <a:prstClr val="black"/>
              </a:solidFill>
            </a:endParaRPr>
          </a:p>
        </p:txBody>
      </p:sp>
      <p:sp>
        <p:nvSpPr>
          <p:cNvPr id="4" name="object 4"/>
          <p:cNvSpPr/>
          <p:nvPr/>
        </p:nvSpPr>
        <p:spPr>
          <a:xfrm>
            <a:off x="438727" y="6387353"/>
            <a:ext cx="8208818" cy="0"/>
          </a:xfrm>
          <a:custGeom>
            <a:avLst/>
            <a:gdLst/>
            <a:ahLst/>
            <a:cxnLst/>
            <a:rect l="l" t="t" r="r" b="b"/>
            <a:pathLst>
              <a:path w="9029700">
                <a:moveTo>
                  <a:pt x="0" y="0"/>
                </a:moveTo>
                <a:lnTo>
                  <a:pt x="9029700" y="0"/>
                </a:lnTo>
              </a:path>
            </a:pathLst>
          </a:custGeom>
          <a:ln w="12700">
            <a:solidFill>
              <a:srgbClr val="8E939C"/>
            </a:solidFill>
          </a:ln>
        </p:spPr>
        <p:txBody>
          <a:bodyPr wrap="square" lIns="0" tIns="0" rIns="0" bIns="0" rtlCol="0"/>
          <a:lstStyle/>
          <a:p>
            <a:pPr defTabSz="820487"/>
            <a:endParaRPr smtClean="0">
              <a:solidFill>
                <a:prstClr val="black"/>
              </a:solidFill>
            </a:endParaRPr>
          </a:p>
        </p:txBody>
      </p:sp>
      <p:sp>
        <p:nvSpPr>
          <p:cNvPr id="5" name="object 5"/>
          <p:cNvSpPr txBox="1">
            <a:spLocks noGrp="1"/>
          </p:cNvSpPr>
          <p:nvPr>
            <p:ph type="sldNum" sz="quarter" idx="7"/>
          </p:nvPr>
        </p:nvSpPr>
        <p:spPr>
          <a:xfrm>
            <a:off x="4323368" y="6460925"/>
            <a:ext cx="243609" cy="179536"/>
          </a:xfrm>
          <a:prstGeom prst="rect">
            <a:avLst/>
          </a:prstGeom>
        </p:spPr>
        <p:txBody>
          <a:bodyPr vert="horz" wrap="square" lIns="0" tIns="0" rIns="0" bIns="0" rtlCol="0">
            <a:spAutoFit/>
          </a:bodyPr>
          <a:lstStyle/>
          <a:p>
            <a:pPr marL="22791">
              <a:lnSpc>
                <a:spcPts val="1378"/>
              </a:lnSpc>
            </a:pPr>
            <a:r>
              <a:rPr lang="da-DK" dirty="0" smtClean="0"/>
              <a:t>18</a:t>
            </a:r>
            <a:r>
              <a:rPr dirty="0" smtClean="0"/>
              <a:t>.</a:t>
            </a:r>
            <a:endParaRPr dirty="0"/>
          </a:p>
        </p:txBody>
      </p:sp>
    </p:spTree>
    <p:extLst>
      <p:ext uri="{BB962C8B-B14F-4D97-AF65-F5344CB8AC3E}">
        <p14:creationId xmlns:p14="http://schemas.microsoft.com/office/powerpoint/2010/main" val="92349125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8727" y="425823"/>
            <a:ext cx="8220364" cy="4487956"/>
          </a:xfrm>
          <a:prstGeom prst="rect">
            <a:avLst/>
          </a:prstGeom>
          <a:blipFill>
            <a:blip r:embed="rId2" cstate="print"/>
            <a:stretch>
              <a:fillRect/>
            </a:stretch>
          </a:blipFill>
        </p:spPr>
        <p:txBody>
          <a:bodyPr wrap="square" lIns="0" tIns="0" rIns="0" bIns="0" rtlCol="0"/>
          <a:lstStyle/>
          <a:p>
            <a:pPr defTabSz="820487"/>
            <a:endParaRPr smtClean="0">
              <a:solidFill>
                <a:prstClr val="black"/>
              </a:solidFill>
            </a:endParaRPr>
          </a:p>
        </p:txBody>
      </p:sp>
      <p:sp>
        <p:nvSpPr>
          <p:cNvPr id="3" name="object 3"/>
          <p:cNvSpPr/>
          <p:nvPr/>
        </p:nvSpPr>
        <p:spPr>
          <a:xfrm>
            <a:off x="438727" y="6387353"/>
            <a:ext cx="8208818" cy="0"/>
          </a:xfrm>
          <a:custGeom>
            <a:avLst/>
            <a:gdLst/>
            <a:ahLst/>
            <a:cxnLst/>
            <a:rect l="l" t="t" r="r" b="b"/>
            <a:pathLst>
              <a:path w="9029700">
                <a:moveTo>
                  <a:pt x="0" y="0"/>
                </a:moveTo>
                <a:lnTo>
                  <a:pt x="9029700" y="0"/>
                </a:lnTo>
              </a:path>
            </a:pathLst>
          </a:custGeom>
          <a:ln w="3175">
            <a:solidFill>
              <a:srgbClr val="8E939C"/>
            </a:solidFill>
          </a:ln>
        </p:spPr>
        <p:txBody>
          <a:bodyPr wrap="square" lIns="0" tIns="0" rIns="0" bIns="0" rtlCol="0"/>
          <a:lstStyle/>
          <a:p>
            <a:pPr defTabSz="820487"/>
            <a:endParaRPr smtClean="0">
              <a:solidFill>
                <a:prstClr val="black"/>
              </a:solidFill>
            </a:endParaRPr>
          </a:p>
        </p:txBody>
      </p:sp>
      <p:sp>
        <p:nvSpPr>
          <p:cNvPr id="4" name="object 4"/>
          <p:cNvSpPr/>
          <p:nvPr/>
        </p:nvSpPr>
        <p:spPr>
          <a:xfrm>
            <a:off x="438727" y="6387353"/>
            <a:ext cx="8208818" cy="0"/>
          </a:xfrm>
          <a:custGeom>
            <a:avLst/>
            <a:gdLst/>
            <a:ahLst/>
            <a:cxnLst/>
            <a:rect l="l" t="t" r="r" b="b"/>
            <a:pathLst>
              <a:path w="9029700">
                <a:moveTo>
                  <a:pt x="0" y="0"/>
                </a:moveTo>
                <a:lnTo>
                  <a:pt x="9029700" y="0"/>
                </a:lnTo>
              </a:path>
            </a:pathLst>
          </a:custGeom>
          <a:ln w="12700">
            <a:solidFill>
              <a:srgbClr val="8E939C"/>
            </a:solidFill>
          </a:ln>
        </p:spPr>
        <p:txBody>
          <a:bodyPr wrap="square" lIns="0" tIns="0" rIns="0" bIns="0" rtlCol="0"/>
          <a:lstStyle/>
          <a:p>
            <a:pPr defTabSz="820487"/>
            <a:endParaRPr smtClean="0">
              <a:solidFill>
                <a:prstClr val="black"/>
              </a:solidFill>
            </a:endParaRPr>
          </a:p>
        </p:txBody>
      </p:sp>
      <p:sp>
        <p:nvSpPr>
          <p:cNvPr id="5" name="object 5"/>
          <p:cNvSpPr txBox="1">
            <a:spLocks noGrp="1"/>
          </p:cNvSpPr>
          <p:nvPr>
            <p:ph type="sldNum" sz="quarter" idx="7"/>
          </p:nvPr>
        </p:nvSpPr>
        <p:spPr>
          <a:xfrm>
            <a:off x="4323368" y="6460925"/>
            <a:ext cx="243609" cy="179536"/>
          </a:xfrm>
          <a:prstGeom prst="rect">
            <a:avLst/>
          </a:prstGeom>
        </p:spPr>
        <p:txBody>
          <a:bodyPr vert="horz" wrap="square" lIns="0" tIns="0" rIns="0" bIns="0" rtlCol="0">
            <a:spAutoFit/>
          </a:bodyPr>
          <a:lstStyle/>
          <a:p>
            <a:pPr marL="22791">
              <a:lnSpc>
                <a:spcPts val="1378"/>
              </a:lnSpc>
            </a:pPr>
            <a:r>
              <a:rPr lang="da-DK" dirty="0" smtClean="0"/>
              <a:t>19</a:t>
            </a:r>
            <a:r>
              <a:rPr dirty="0" smtClean="0"/>
              <a:t>.</a:t>
            </a:r>
            <a:endParaRPr dirty="0"/>
          </a:p>
        </p:txBody>
      </p:sp>
    </p:spTree>
    <p:extLst>
      <p:ext uri="{BB962C8B-B14F-4D97-AF65-F5344CB8AC3E}">
        <p14:creationId xmlns:p14="http://schemas.microsoft.com/office/powerpoint/2010/main" val="309908408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8727" y="425823"/>
            <a:ext cx="8220364" cy="4487956"/>
          </a:xfrm>
          <a:prstGeom prst="rect">
            <a:avLst/>
          </a:prstGeom>
          <a:blipFill>
            <a:blip r:embed="rId2" cstate="print"/>
            <a:stretch>
              <a:fillRect/>
            </a:stretch>
          </a:blipFill>
        </p:spPr>
        <p:txBody>
          <a:bodyPr wrap="square" lIns="0" tIns="0" rIns="0" bIns="0" rtlCol="0"/>
          <a:lstStyle/>
          <a:p>
            <a:pPr defTabSz="820487"/>
            <a:endParaRPr smtClean="0">
              <a:solidFill>
                <a:prstClr val="black"/>
              </a:solidFill>
            </a:endParaRPr>
          </a:p>
        </p:txBody>
      </p:sp>
      <p:sp>
        <p:nvSpPr>
          <p:cNvPr id="3" name="object 3"/>
          <p:cNvSpPr/>
          <p:nvPr/>
        </p:nvSpPr>
        <p:spPr>
          <a:xfrm>
            <a:off x="438727" y="6387353"/>
            <a:ext cx="8208818" cy="0"/>
          </a:xfrm>
          <a:custGeom>
            <a:avLst/>
            <a:gdLst/>
            <a:ahLst/>
            <a:cxnLst/>
            <a:rect l="l" t="t" r="r" b="b"/>
            <a:pathLst>
              <a:path w="9029700">
                <a:moveTo>
                  <a:pt x="0" y="0"/>
                </a:moveTo>
                <a:lnTo>
                  <a:pt x="9029700" y="0"/>
                </a:lnTo>
              </a:path>
            </a:pathLst>
          </a:custGeom>
          <a:ln w="3175">
            <a:solidFill>
              <a:srgbClr val="8E939C"/>
            </a:solidFill>
          </a:ln>
        </p:spPr>
        <p:txBody>
          <a:bodyPr wrap="square" lIns="0" tIns="0" rIns="0" bIns="0" rtlCol="0"/>
          <a:lstStyle/>
          <a:p>
            <a:pPr defTabSz="820487"/>
            <a:endParaRPr smtClean="0">
              <a:solidFill>
                <a:prstClr val="black"/>
              </a:solidFill>
            </a:endParaRPr>
          </a:p>
        </p:txBody>
      </p:sp>
      <p:sp>
        <p:nvSpPr>
          <p:cNvPr id="4" name="object 4"/>
          <p:cNvSpPr/>
          <p:nvPr/>
        </p:nvSpPr>
        <p:spPr>
          <a:xfrm>
            <a:off x="438727" y="6387353"/>
            <a:ext cx="8208818" cy="0"/>
          </a:xfrm>
          <a:custGeom>
            <a:avLst/>
            <a:gdLst/>
            <a:ahLst/>
            <a:cxnLst/>
            <a:rect l="l" t="t" r="r" b="b"/>
            <a:pathLst>
              <a:path w="9029700">
                <a:moveTo>
                  <a:pt x="0" y="0"/>
                </a:moveTo>
                <a:lnTo>
                  <a:pt x="9029700" y="0"/>
                </a:lnTo>
              </a:path>
            </a:pathLst>
          </a:custGeom>
          <a:ln w="12700">
            <a:solidFill>
              <a:srgbClr val="8E939C"/>
            </a:solidFill>
          </a:ln>
        </p:spPr>
        <p:txBody>
          <a:bodyPr wrap="square" lIns="0" tIns="0" rIns="0" bIns="0" rtlCol="0"/>
          <a:lstStyle/>
          <a:p>
            <a:pPr defTabSz="820487"/>
            <a:endParaRPr smtClean="0">
              <a:solidFill>
                <a:prstClr val="black"/>
              </a:solidFill>
            </a:endParaRPr>
          </a:p>
        </p:txBody>
      </p:sp>
      <p:sp>
        <p:nvSpPr>
          <p:cNvPr id="5" name="object 5"/>
          <p:cNvSpPr txBox="1">
            <a:spLocks noGrp="1"/>
          </p:cNvSpPr>
          <p:nvPr>
            <p:ph type="sldNum" sz="quarter" idx="7"/>
          </p:nvPr>
        </p:nvSpPr>
        <p:spPr>
          <a:xfrm>
            <a:off x="4323368" y="6460925"/>
            <a:ext cx="243609" cy="179536"/>
          </a:xfrm>
          <a:prstGeom prst="rect">
            <a:avLst/>
          </a:prstGeom>
        </p:spPr>
        <p:txBody>
          <a:bodyPr vert="horz" wrap="square" lIns="0" tIns="0" rIns="0" bIns="0" rtlCol="0">
            <a:spAutoFit/>
          </a:bodyPr>
          <a:lstStyle/>
          <a:p>
            <a:pPr marL="22791">
              <a:lnSpc>
                <a:spcPts val="1378"/>
              </a:lnSpc>
            </a:pPr>
            <a:r>
              <a:rPr lang="da-DK" dirty="0" smtClean="0"/>
              <a:t>20</a:t>
            </a:r>
            <a:r>
              <a:rPr dirty="0" smtClean="0"/>
              <a:t>.</a:t>
            </a:r>
            <a:endParaRPr dirty="0"/>
          </a:p>
        </p:txBody>
      </p:sp>
    </p:spTree>
    <p:extLst>
      <p:ext uri="{BB962C8B-B14F-4D97-AF65-F5344CB8AC3E}">
        <p14:creationId xmlns:p14="http://schemas.microsoft.com/office/powerpoint/2010/main" val="60009451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8727" y="425823"/>
            <a:ext cx="8220364" cy="4487956"/>
          </a:xfrm>
          <a:prstGeom prst="rect">
            <a:avLst/>
          </a:prstGeom>
          <a:blipFill>
            <a:blip r:embed="rId2" cstate="print"/>
            <a:stretch>
              <a:fillRect/>
            </a:stretch>
          </a:blipFill>
        </p:spPr>
        <p:txBody>
          <a:bodyPr wrap="square" lIns="0" tIns="0" rIns="0" bIns="0" rtlCol="0"/>
          <a:lstStyle/>
          <a:p>
            <a:pPr defTabSz="820487"/>
            <a:endParaRPr smtClean="0">
              <a:solidFill>
                <a:prstClr val="black"/>
              </a:solidFill>
            </a:endParaRPr>
          </a:p>
        </p:txBody>
      </p:sp>
      <p:sp>
        <p:nvSpPr>
          <p:cNvPr id="3" name="object 3"/>
          <p:cNvSpPr/>
          <p:nvPr/>
        </p:nvSpPr>
        <p:spPr>
          <a:xfrm>
            <a:off x="438727" y="6387353"/>
            <a:ext cx="8208818" cy="0"/>
          </a:xfrm>
          <a:custGeom>
            <a:avLst/>
            <a:gdLst/>
            <a:ahLst/>
            <a:cxnLst/>
            <a:rect l="l" t="t" r="r" b="b"/>
            <a:pathLst>
              <a:path w="9029700">
                <a:moveTo>
                  <a:pt x="0" y="0"/>
                </a:moveTo>
                <a:lnTo>
                  <a:pt x="9029700" y="0"/>
                </a:lnTo>
              </a:path>
            </a:pathLst>
          </a:custGeom>
          <a:ln w="3175">
            <a:solidFill>
              <a:srgbClr val="8E939C"/>
            </a:solidFill>
          </a:ln>
        </p:spPr>
        <p:txBody>
          <a:bodyPr wrap="square" lIns="0" tIns="0" rIns="0" bIns="0" rtlCol="0"/>
          <a:lstStyle/>
          <a:p>
            <a:pPr defTabSz="820487"/>
            <a:endParaRPr smtClean="0">
              <a:solidFill>
                <a:prstClr val="black"/>
              </a:solidFill>
            </a:endParaRPr>
          </a:p>
        </p:txBody>
      </p:sp>
      <p:sp>
        <p:nvSpPr>
          <p:cNvPr id="4" name="object 4"/>
          <p:cNvSpPr/>
          <p:nvPr/>
        </p:nvSpPr>
        <p:spPr>
          <a:xfrm>
            <a:off x="438727" y="6387353"/>
            <a:ext cx="8208818" cy="0"/>
          </a:xfrm>
          <a:custGeom>
            <a:avLst/>
            <a:gdLst/>
            <a:ahLst/>
            <a:cxnLst/>
            <a:rect l="l" t="t" r="r" b="b"/>
            <a:pathLst>
              <a:path w="9029700">
                <a:moveTo>
                  <a:pt x="0" y="0"/>
                </a:moveTo>
                <a:lnTo>
                  <a:pt x="9029700" y="0"/>
                </a:lnTo>
              </a:path>
            </a:pathLst>
          </a:custGeom>
          <a:ln w="12700">
            <a:solidFill>
              <a:srgbClr val="8E939C"/>
            </a:solidFill>
          </a:ln>
        </p:spPr>
        <p:txBody>
          <a:bodyPr wrap="square" lIns="0" tIns="0" rIns="0" bIns="0" rtlCol="0"/>
          <a:lstStyle/>
          <a:p>
            <a:pPr defTabSz="820487"/>
            <a:endParaRPr smtClean="0">
              <a:solidFill>
                <a:prstClr val="black"/>
              </a:solidFill>
            </a:endParaRPr>
          </a:p>
        </p:txBody>
      </p:sp>
      <p:sp>
        <p:nvSpPr>
          <p:cNvPr id="5" name="object 5"/>
          <p:cNvSpPr txBox="1">
            <a:spLocks noGrp="1"/>
          </p:cNvSpPr>
          <p:nvPr>
            <p:ph type="sldNum" sz="quarter" idx="7"/>
          </p:nvPr>
        </p:nvSpPr>
        <p:spPr>
          <a:xfrm>
            <a:off x="4323368" y="6460925"/>
            <a:ext cx="243609" cy="179536"/>
          </a:xfrm>
          <a:prstGeom prst="rect">
            <a:avLst/>
          </a:prstGeom>
        </p:spPr>
        <p:txBody>
          <a:bodyPr vert="horz" wrap="square" lIns="0" tIns="0" rIns="0" bIns="0" rtlCol="0">
            <a:spAutoFit/>
          </a:bodyPr>
          <a:lstStyle/>
          <a:p>
            <a:pPr marL="22791">
              <a:lnSpc>
                <a:spcPts val="1378"/>
              </a:lnSpc>
            </a:pPr>
            <a:r>
              <a:rPr lang="da-DK" dirty="0" smtClean="0"/>
              <a:t>21</a:t>
            </a:r>
            <a:r>
              <a:rPr dirty="0" smtClean="0"/>
              <a:t>.</a:t>
            </a:r>
            <a:endParaRPr dirty="0"/>
          </a:p>
        </p:txBody>
      </p:sp>
    </p:spTree>
    <p:extLst>
      <p:ext uri="{BB962C8B-B14F-4D97-AF65-F5344CB8AC3E}">
        <p14:creationId xmlns:p14="http://schemas.microsoft.com/office/powerpoint/2010/main" val="31586732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xmlns="" id="{5607BC8A-AFF2-4C3E-A279-9D12494A3815}"/>
              </a:ext>
            </a:extLst>
          </p:cNvPr>
          <p:cNvSpPr>
            <a:spLocks noGrp="1"/>
          </p:cNvSpPr>
          <p:nvPr>
            <p:ph idx="1"/>
          </p:nvPr>
        </p:nvSpPr>
        <p:spPr/>
        <p:txBody>
          <a:bodyPr/>
          <a:lstStyle/>
          <a:p>
            <a:r>
              <a:rPr lang="kl-GL" dirty="0"/>
              <a:t>Innuttaasut ulluinnarnit misigisartagaannit</a:t>
            </a:r>
          </a:p>
          <a:p>
            <a:pPr marL="0" indent="0">
              <a:buNone/>
            </a:pPr>
            <a:r>
              <a:rPr lang="kl-GL" dirty="0"/>
              <a:t>   assersuutit</a:t>
            </a:r>
          </a:p>
        </p:txBody>
      </p:sp>
      <p:pic>
        <p:nvPicPr>
          <p:cNvPr id="4" name="Billede 3">
            <a:extLst>
              <a:ext uri="{FF2B5EF4-FFF2-40B4-BE49-F238E27FC236}">
                <a16:creationId xmlns:a16="http://schemas.microsoft.com/office/drawing/2014/main" xmlns="" id="{FD82F370-01FB-4398-B95C-F0C9CDE4131B}"/>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43825" y="136808"/>
            <a:ext cx="3657600" cy="718820"/>
          </a:xfrm>
          <a:prstGeom prst="rect">
            <a:avLst/>
          </a:prstGeom>
        </p:spPr>
      </p:pic>
    </p:spTree>
    <p:extLst>
      <p:ext uri="{BB962C8B-B14F-4D97-AF65-F5344CB8AC3E}">
        <p14:creationId xmlns:p14="http://schemas.microsoft.com/office/powerpoint/2010/main" val="37731056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27BFFE28-3F3E-49DF-B10B-CFB06199465F}"/>
              </a:ext>
            </a:extLst>
          </p:cNvPr>
          <p:cNvSpPr>
            <a:spLocks noGrp="1"/>
          </p:cNvSpPr>
          <p:nvPr>
            <p:ph type="title"/>
          </p:nvPr>
        </p:nvSpPr>
        <p:spPr/>
        <p:txBody>
          <a:bodyPr/>
          <a:lstStyle/>
          <a:p>
            <a:r>
              <a:rPr lang="kl-GL" dirty="0" err="1"/>
              <a:t>Spil</a:t>
            </a:r>
            <a:endParaRPr lang="kl-GL" dirty="0"/>
          </a:p>
        </p:txBody>
      </p:sp>
      <p:sp>
        <p:nvSpPr>
          <p:cNvPr id="3" name="Pladsholder til indhold 2">
            <a:extLst>
              <a:ext uri="{FF2B5EF4-FFF2-40B4-BE49-F238E27FC236}">
                <a16:creationId xmlns:a16="http://schemas.microsoft.com/office/drawing/2014/main" xmlns="" id="{E6515731-342C-4FBE-85B7-F45B320670D7}"/>
              </a:ext>
            </a:extLst>
          </p:cNvPr>
          <p:cNvSpPr>
            <a:spLocks noGrp="1"/>
          </p:cNvSpPr>
          <p:nvPr>
            <p:ph idx="1"/>
          </p:nvPr>
        </p:nvSpPr>
        <p:spPr/>
        <p:txBody>
          <a:bodyPr>
            <a:normAutofit fontScale="70000" lnSpcReduction="20000"/>
          </a:bodyPr>
          <a:lstStyle/>
          <a:p>
            <a:r>
              <a:rPr lang="kl-GL" dirty="0" err="1"/>
              <a:t>Estoniami</a:t>
            </a:r>
            <a:r>
              <a:rPr lang="kl-GL" dirty="0"/>
              <a:t> akileraartarnermut aqutsisoqarfiata paasissutissiinermut </a:t>
            </a:r>
            <a:r>
              <a:rPr lang="kl-GL" dirty="0" err="1"/>
              <a:t>atortorissaarutaa</a:t>
            </a:r>
            <a:r>
              <a:rPr lang="kl-GL" dirty="0"/>
              <a:t> HAMPI aquppaa</a:t>
            </a:r>
          </a:p>
          <a:p>
            <a:r>
              <a:rPr lang="kl-GL" dirty="0"/>
              <a:t>Innuttaasut </a:t>
            </a:r>
            <a:r>
              <a:rPr lang="kl-GL" dirty="0" err="1"/>
              <a:t>Hampi</a:t>
            </a:r>
            <a:r>
              <a:rPr lang="kl-GL" dirty="0"/>
              <a:t> atorlugu internetikkut pinnguaatinik atuisinnaannginnermut atortarpaat</a:t>
            </a:r>
          </a:p>
          <a:p>
            <a:r>
              <a:rPr lang="kl-GL" dirty="0"/>
              <a:t>Atuisinnaannginnermut makkuninnga:</a:t>
            </a:r>
          </a:p>
          <a:p>
            <a:r>
              <a:rPr lang="kl-GL" dirty="0"/>
              <a:t>Pinnguaatit</a:t>
            </a:r>
          </a:p>
          <a:p>
            <a:r>
              <a:rPr lang="kl-GL" dirty="0" err="1"/>
              <a:t>Lotto-t</a:t>
            </a:r>
            <a:endParaRPr lang="kl-GL" dirty="0"/>
          </a:p>
          <a:p>
            <a:r>
              <a:rPr lang="kl-GL" dirty="0"/>
              <a:t>Eqquiniaanerit</a:t>
            </a:r>
          </a:p>
          <a:p>
            <a:r>
              <a:rPr lang="kl-GL" dirty="0" err="1"/>
              <a:t>Casino-t</a:t>
            </a:r>
            <a:r>
              <a:rPr lang="kl-GL" dirty="0"/>
              <a:t> namminersortut paasissutissiinermut atortutik </a:t>
            </a:r>
            <a:r>
              <a:rPr lang="kl-GL" dirty="0" err="1"/>
              <a:t>x-Road-imut</a:t>
            </a:r>
            <a:r>
              <a:rPr lang="kl-GL" dirty="0"/>
              <a:t> atassuteqartippaat, tassani innuttaasut aperineqartarput pinnguaatinik atuerusunnersut</a:t>
            </a:r>
          </a:p>
          <a:p>
            <a:r>
              <a:rPr lang="kl-GL" dirty="0"/>
              <a:t>ID-mut isissutissaq (inuup normua isissutissaq) aperinermi </a:t>
            </a:r>
            <a:r>
              <a:rPr lang="kl-GL" dirty="0" err="1"/>
              <a:t>data-mut</a:t>
            </a:r>
            <a:r>
              <a:rPr lang="kl-GL" dirty="0"/>
              <a:t> atorneqartarpoq</a:t>
            </a:r>
          </a:p>
        </p:txBody>
      </p:sp>
    </p:spTree>
    <p:extLst>
      <p:ext uri="{BB962C8B-B14F-4D97-AF65-F5344CB8AC3E}">
        <p14:creationId xmlns:p14="http://schemas.microsoft.com/office/powerpoint/2010/main" val="12768412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02AFF22-370A-4909-8318-B9B73ACF1D75}"/>
              </a:ext>
            </a:extLst>
          </p:cNvPr>
          <p:cNvSpPr>
            <a:spLocks noGrp="1"/>
          </p:cNvSpPr>
          <p:nvPr>
            <p:ph type="title"/>
          </p:nvPr>
        </p:nvSpPr>
        <p:spPr/>
        <p:txBody>
          <a:bodyPr/>
          <a:lstStyle/>
          <a:p>
            <a:r>
              <a:rPr lang="kl-GL" dirty="0"/>
              <a:t>Pigisanik taarsigassarsineq</a:t>
            </a:r>
          </a:p>
        </p:txBody>
      </p:sp>
      <p:sp>
        <p:nvSpPr>
          <p:cNvPr id="3" name="Pladsholder til indhold 2">
            <a:extLst>
              <a:ext uri="{FF2B5EF4-FFF2-40B4-BE49-F238E27FC236}">
                <a16:creationId xmlns:a16="http://schemas.microsoft.com/office/drawing/2014/main" xmlns="" id="{CFAE23FD-844C-44E3-A44F-19C87D551363}"/>
              </a:ext>
            </a:extLst>
          </p:cNvPr>
          <p:cNvSpPr>
            <a:spLocks noGrp="1"/>
          </p:cNvSpPr>
          <p:nvPr>
            <p:ph idx="1"/>
          </p:nvPr>
        </p:nvSpPr>
        <p:spPr/>
        <p:txBody>
          <a:bodyPr>
            <a:normAutofit fontScale="77500" lnSpcReduction="20000"/>
          </a:bodyPr>
          <a:lstStyle/>
          <a:p>
            <a:r>
              <a:rPr lang="kl-GL" dirty="0"/>
              <a:t>Estlandimi sammisani nuannarineqarnerpaaq: akileraartarnermut nalunaaruteqarneq</a:t>
            </a:r>
          </a:p>
          <a:p>
            <a:r>
              <a:rPr lang="kl-GL" dirty="0"/>
              <a:t>Akileraartarnermut nalunaarutit 98 %-ii internetikkut nalunaarutigineqartarput iseraannilu </a:t>
            </a:r>
            <a:r>
              <a:rPr lang="kl-GL" dirty="0" err="1"/>
              <a:t>immersoreerneqartarput</a:t>
            </a:r>
            <a:endParaRPr lang="kl-GL" dirty="0"/>
          </a:p>
          <a:p>
            <a:r>
              <a:rPr lang="kl-GL" dirty="0"/>
              <a:t>Pigisanik taarsigassarsinermut soqutiginninneq akileraarutitigut </a:t>
            </a:r>
            <a:r>
              <a:rPr lang="kl-GL" dirty="0" err="1"/>
              <a:t>ilanngaataassaq</a:t>
            </a:r>
            <a:endParaRPr lang="kl-GL" dirty="0"/>
          </a:p>
          <a:p>
            <a:r>
              <a:rPr lang="kl-GL" dirty="0"/>
              <a:t>Aningaaseriviit paasissutissiinermut atortui </a:t>
            </a:r>
            <a:r>
              <a:rPr lang="kl-GL" dirty="0" err="1"/>
              <a:t>x-Road-imut</a:t>
            </a:r>
            <a:r>
              <a:rPr lang="kl-GL" dirty="0"/>
              <a:t> atassuteqartinneqarput</a:t>
            </a:r>
          </a:p>
          <a:p>
            <a:r>
              <a:rPr lang="kl-GL" dirty="0"/>
              <a:t>Aningaaseriviit nittartagaat atorlugu sullitaq data-nik attuumassuteqartunik siammarterinissamut </a:t>
            </a:r>
            <a:r>
              <a:rPr lang="kl-GL" dirty="0" err="1"/>
              <a:t>x-Road-i</a:t>
            </a:r>
            <a:r>
              <a:rPr lang="kl-GL" dirty="0"/>
              <a:t> atorlugu Akileraartarneq peqatigalugu periarfissinneqartarpoq</a:t>
            </a:r>
          </a:p>
        </p:txBody>
      </p:sp>
    </p:spTree>
    <p:extLst>
      <p:ext uri="{BB962C8B-B14F-4D97-AF65-F5344CB8AC3E}">
        <p14:creationId xmlns:p14="http://schemas.microsoft.com/office/powerpoint/2010/main" val="10294323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xmlns="" id="{07523CAE-A690-4424-A78C-CCBB3C2027B3}"/>
              </a:ext>
            </a:extLst>
          </p:cNvPr>
          <p:cNvSpPr>
            <a:spLocks noGrp="1"/>
          </p:cNvSpPr>
          <p:nvPr>
            <p:ph idx="1"/>
          </p:nvPr>
        </p:nvSpPr>
        <p:spPr/>
        <p:txBody>
          <a:bodyPr/>
          <a:lstStyle/>
          <a:p>
            <a:pPr marL="0" indent="0">
              <a:buNone/>
            </a:pPr>
            <a:r>
              <a:rPr lang="kl-GL" dirty="0"/>
              <a:t>Kiffartuussinerit aamma</a:t>
            </a:r>
          </a:p>
          <a:p>
            <a:pPr marL="0" indent="0">
              <a:buNone/>
            </a:pPr>
            <a:r>
              <a:rPr lang="kl-GL" i="1" dirty="0"/>
              <a:t>suliat ingerlanerisa </a:t>
            </a:r>
            <a:endParaRPr lang="kl-GL" dirty="0"/>
          </a:p>
          <a:p>
            <a:pPr marL="0" indent="0">
              <a:buNone/>
            </a:pPr>
            <a:r>
              <a:rPr lang="kl-GL" dirty="0"/>
              <a:t>Ineriartortinnerat</a:t>
            </a:r>
          </a:p>
        </p:txBody>
      </p:sp>
      <p:pic>
        <p:nvPicPr>
          <p:cNvPr id="4" name="Billede 3">
            <a:extLst>
              <a:ext uri="{FF2B5EF4-FFF2-40B4-BE49-F238E27FC236}">
                <a16:creationId xmlns:a16="http://schemas.microsoft.com/office/drawing/2014/main" xmlns="" id="{88D1D008-5B20-488C-95C8-9719B55CC652}"/>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43825" y="136808"/>
            <a:ext cx="3657600" cy="718820"/>
          </a:xfrm>
          <a:prstGeom prst="rect">
            <a:avLst/>
          </a:prstGeom>
        </p:spPr>
      </p:pic>
    </p:spTree>
    <p:extLst>
      <p:ext uri="{BB962C8B-B14F-4D97-AF65-F5344CB8AC3E}">
        <p14:creationId xmlns:p14="http://schemas.microsoft.com/office/powerpoint/2010/main" val="40088023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8408E779-6203-46E3-B4ED-BEAE26B4E56E}"/>
              </a:ext>
            </a:extLst>
          </p:cNvPr>
          <p:cNvSpPr>
            <a:spLocks noGrp="1"/>
          </p:cNvSpPr>
          <p:nvPr>
            <p:ph type="title"/>
          </p:nvPr>
        </p:nvSpPr>
        <p:spPr/>
        <p:txBody>
          <a:bodyPr/>
          <a:lstStyle/>
          <a:p>
            <a:r>
              <a:rPr lang="kl-GL" dirty="0"/>
              <a:t>Kiffartuussinerit ineriartortinneri</a:t>
            </a:r>
          </a:p>
        </p:txBody>
      </p:sp>
      <p:sp>
        <p:nvSpPr>
          <p:cNvPr id="3" name="Pladsholder til indhold 2">
            <a:extLst>
              <a:ext uri="{FF2B5EF4-FFF2-40B4-BE49-F238E27FC236}">
                <a16:creationId xmlns:a16="http://schemas.microsoft.com/office/drawing/2014/main" xmlns="" id="{B70FE192-DEAE-4F0A-B693-D6A2B3CEF19B}"/>
              </a:ext>
            </a:extLst>
          </p:cNvPr>
          <p:cNvSpPr>
            <a:spLocks noGrp="1"/>
          </p:cNvSpPr>
          <p:nvPr>
            <p:ph idx="1"/>
          </p:nvPr>
        </p:nvSpPr>
        <p:spPr/>
        <p:txBody>
          <a:bodyPr>
            <a:normAutofit fontScale="77500" lnSpcReduction="20000"/>
          </a:bodyPr>
          <a:lstStyle/>
          <a:p>
            <a:r>
              <a:rPr lang="kl-GL" dirty="0"/>
              <a:t>Data-nik atuisut pisariaqartitaat naapertorlugit kiffartuussinerit ineriartortinneqartarput</a:t>
            </a:r>
          </a:p>
          <a:p>
            <a:r>
              <a:rPr lang="kl-GL" i="1" dirty="0" err="1"/>
              <a:t>Business-</a:t>
            </a:r>
            <a:r>
              <a:rPr lang="kl-GL" dirty="0" err="1"/>
              <a:t>imik</a:t>
            </a:r>
            <a:r>
              <a:rPr lang="kl-GL" dirty="0"/>
              <a:t> misissueqqissaartartut </a:t>
            </a:r>
            <a:r>
              <a:rPr lang="kl-GL" i="1" dirty="0" err="1"/>
              <a:t>business-</a:t>
            </a:r>
            <a:r>
              <a:rPr lang="kl-GL" dirty="0" err="1"/>
              <a:t>imik</a:t>
            </a:r>
            <a:r>
              <a:rPr lang="kl-GL" dirty="0"/>
              <a:t> ajornartorsiut sunaanersoq nassuiaasarput</a:t>
            </a:r>
          </a:p>
          <a:p>
            <a:r>
              <a:rPr lang="kl-GL" dirty="0"/>
              <a:t>Misissueqqissaarnermi data-nik paarlaasseqatigiinnissamut suut atorneqassanersut nassuiaatigineqartarpoq</a:t>
            </a:r>
          </a:p>
          <a:p>
            <a:r>
              <a:rPr lang="kl-GL" dirty="0"/>
              <a:t>Misissueqqissaartartut data-nik paarlaasseqatigiinnerit kiffartuussinernut akulerussisarput – kiffartuussinerit pioreersut nutaallu</a:t>
            </a:r>
          </a:p>
          <a:p>
            <a:r>
              <a:rPr lang="kl-GL" dirty="0"/>
              <a:t>Misissueqqissaartartut kiffartuussinerit nutaat qanoq atorsinnaanersut nassuiarneqarnissaat isumagisarpaat – </a:t>
            </a:r>
            <a:r>
              <a:rPr lang="kl-GL" i="1" dirty="0" err="1"/>
              <a:t>inputs</a:t>
            </a:r>
            <a:r>
              <a:rPr lang="kl-GL" i="1" dirty="0"/>
              <a:t>, </a:t>
            </a:r>
            <a:r>
              <a:rPr lang="kl-GL" i="1" dirty="0" err="1"/>
              <a:t>ouputs</a:t>
            </a:r>
            <a:r>
              <a:rPr lang="kl-GL" i="1" dirty="0"/>
              <a:t> aamma </a:t>
            </a:r>
            <a:r>
              <a:rPr lang="kl-GL" i="1" dirty="0" err="1"/>
              <a:t>processing</a:t>
            </a:r>
            <a:endParaRPr lang="kl-GL" dirty="0"/>
          </a:p>
        </p:txBody>
      </p:sp>
    </p:spTree>
    <p:extLst>
      <p:ext uri="{BB962C8B-B14F-4D97-AF65-F5344CB8AC3E}">
        <p14:creationId xmlns:p14="http://schemas.microsoft.com/office/powerpoint/2010/main" val="25350297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1AA2BA93-0757-49D4-BA30-CD0BA918022B}"/>
              </a:ext>
            </a:extLst>
          </p:cNvPr>
          <p:cNvSpPr>
            <a:spLocks noGrp="1"/>
          </p:cNvSpPr>
          <p:nvPr>
            <p:ph type="title"/>
          </p:nvPr>
        </p:nvSpPr>
        <p:spPr/>
        <p:txBody>
          <a:bodyPr>
            <a:normAutofit fontScale="90000"/>
          </a:bodyPr>
          <a:lstStyle/>
          <a:p>
            <a:r>
              <a:rPr lang="kl-GL" dirty="0"/>
              <a:t>Kiffartuussinerit ineriartortinneri (2)</a:t>
            </a:r>
          </a:p>
        </p:txBody>
      </p:sp>
      <p:sp>
        <p:nvSpPr>
          <p:cNvPr id="3" name="Pladsholder til indhold 2">
            <a:extLst>
              <a:ext uri="{FF2B5EF4-FFF2-40B4-BE49-F238E27FC236}">
                <a16:creationId xmlns:a16="http://schemas.microsoft.com/office/drawing/2014/main" xmlns="" id="{20505F09-A92A-4BFC-9B8C-69D695440DDA}"/>
              </a:ext>
            </a:extLst>
          </p:cNvPr>
          <p:cNvSpPr>
            <a:spLocks noGrp="1"/>
          </p:cNvSpPr>
          <p:nvPr>
            <p:ph idx="1"/>
          </p:nvPr>
        </p:nvSpPr>
        <p:spPr/>
        <p:txBody>
          <a:bodyPr>
            <a:normAutofit fontScale="92500" lnSpcReduction="20000"/>
          </a:bodyPr>
          <a:lstStyle/>
          <a:p>
            <a:r>
              <a:rPr lang="kl-GL" dirty="0"/>
              <a:t>WSDL-imi kiffartuussinerup teknikkikkut nassuiaateqartinneqarnissaa ineriartortitsisunit pilersinneqartarpoq</a:t>
            </a:r>
          </a:p>
          <a:p>
            <a:r>
              <a:rPr lang="kl-GL" dirty="0"/>
              <a:t>Kiffartuussinerit ineriartortinneqassapput, </a:t>
            </a:r>
            <a:r>
              <a:rPr lang="kl-GL" dirty="0" err="1"/>
              <a:t>misilittarneqassapput</a:t>
            </a:r>
            <a:r>
              <a:rPr lang="kl-GL" dirty="0"/>
              <a:t> atulersinneqassallutillu</a:t>
            </a:r>
          </a:p>
          <a:p>
            <a:r>
              <a:rPr lang="kl-GL" dirty="0"/>
              <a:t>Kiffartuussinerit allanngortinneqanngisaannarput – allannguineq imaluunniit nutarterineq pisariaqartinneqarpat, kiffartuussinermik nutaamik pilersitsisoqartarpoq</a:t>
            </a:r>
          </a:p>
          <a:p>
            <a:r>
              <a:rPr lang="kl-GL" dirty="0"/>
              <a:t>Kiffartuussineq pisariaqartinneqarunnaarpat </a:t>
            </a:r>
            <a:r>
              <a:rPr lang="kl-GL" dirty="0" err="1"/>
              <a:t>atorunnaarsinneqassaaq</a:t>
            </a:r>
            <a:endParaRPr lang="kl-GL" dirty="0"/>
          </a:p>
        </p:txBody>
      </p:sp>
    </p:spTree>
    <p:extLst>
      <p:ext uri="{BB962C8B-B14F-4D97-AF65-F5344CB8AC3E}">
        <p14:creationId xmlns:p14="http://schemas.microsoft.com/office/powerpoint/2010/main" val="39271722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xmlns="" id="{E5314BC1-EF0A-48E8-A2EE-00FC023A4D7C}"/>
              </a:ext>
            </a:extLst>
          </p:cNvPr>
          <p:cNvSpPr>
            <a:spLocks noGrp="1"/>
          </p:cNvSpPr>
          <p:nvPr>
            <p:ph idx="1"/>
          </p:nvPr>
        </p:nvSpPr>
        <p:spPr/>
        <p:txBody>
          <a:bodyPr/>
          <a:lstStyle/>
          <a:p>
            <a:r>
              <a:rPr lang="kl-GL" dirty="0" err="1"/>
              <a:t>Misilittakat</a:t>
            </a:r>
            <a:endParaRPr lang="kl-GL" dirty="0"/>
          </a:p>
        </p:txBody>
      </p:sp>
      <p:pic>
        <p:nvPicPr>
          <p:cNvPr id="4" name="Billede 3">
            <a:extLst>
              <a:ext uri="{FF2B5EF4-FFF2-40B4-BE49-F238E27FC236}">
                <a16:creationId xmlns:a16="http://schemas.microsoft.com/office/drawing/2014/main" xmlns="" id="{59E06450-4C71-4B0F-A176-35786E58C6E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43825" y="136808"/>
            <a:ext cx="3657600" cy="718820"/>
          </a:xfrm>
          <a:prstGeom prst="rect">
            <a:avLst/>
          </a:prstGeom>
        </p:spPr>
      </p:pic>
    </p:spTree>
    <p:extLst>
      <p:ext uri="{BB962C8B-B14F-4D97-AF65-F5344CB8AC3E}">
        <p14:creationId xmlns:p14="http://schemas.microsoft.com/office/powerpoint/2010/main" val="28686726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A7210C68-CF53-4139-B07F-614B1017EF63}"/>
              </a:ext>
            </a:extLst>
          </p:cNvPr>
          <p:cNvSpPr>
            <a:spLocks noGrp="1"/>
          </p:cNvSpPr>
          <p:nvPr>
            <p:ph type="title"/>
          </p:nvPr>
        </p:nvSpPr>
        <p:spPr/>
        <p:txBody>
          <a:bodyPr/>
          <a:lstStyle/>
          <a:p>
            <a:r>
              <a:rPr lang="kl-GL" dirty="0"/>
              <a:t>Misilittakkat</a:t>
            </a:r>
          </a:p>
        </p:txBody>
      </p:sp>
      <p:sp>
        <p:nvSpPr>
          <p:cNvPr id="3" name="Pladsholder til indhold 2">
            <a:extLst>
              <a:ext uri="{FF2B5EF4-FFF2-40B4-BE49-F238E27FC236}">
                <a16:creationId xmlns:a16="http://schemas.microsoft.com/office/drawing/2014/main" xmlns="" id="{899D553B-765F-49BB-8319-8527D50520C2}"/>
              </a:ext>
            </a:extLst>
          </p:cNvPr>
          <p:cNvSpPr>
            <a:spLocks noGrp="1"/>
          </p:cNvSpPr>
          <p:nvPr>
            <p:ph idx="1"/>
          </p:nvPr>
        </p:nvSpPr>
        <p:spPr/>
        <p:txBody>
          <a:bodyPr>
            <a:normAutofit fontScale="85000" lnSpcReduction="10000"/>
          </a:bodyPr>
          <a:lstStyle/>
          <a:p>
            <a:r>
              <a:rPr lang="kl-GL" dirty="0"/>
              <a:t>Anguniakkat paasiuminartuunissaat pitsaasuunissaallu pingaaruteqarpoq</a:t>
            </a:r>
          </a:p>
          <a:p>
            <a:r>
              <a:rPr lang="kl-GL" dirty="0"/>
              <a:t>Nittartakkatigut iserfissat pisortanilu kiffartuussinerit aqqutigalugit </a:t>
            </a:r>
            <a:r>
              <a:rPr lang="kl-GL" dirty="0" err="1"/>
              <a:t>x-Road-imik</a:t>
            </a:r>
            <a:r>
              <a:rPr lang="kl-GL" dirty="0"/>
              <a:t> peqarneq eqqumaffigineqarnerulersinnaavoq, aamma atortup nukittuffia tunuatungaani “</a:t>
            </a:r>
            <a:r>
              <a:rPr lang="kl-GL" dirty="0" err="1"/>
              <a:t>toqqoqqagaluartoq</a:t>
            </a:r>
            <a:r>
              <a:rPr lang="kl-GL" dirty="0"/>
              <a:t>”</a:t>
            </a:r>
          </a:p>
          <a:p>
            <a:r>
              <a:rPr lang="kl-GL" dirty="0"/>
              <a:t>Innuttaasut paasissutissiiviginiarlugit aamma paatsoornerit annilaanganerillu </a:t>
            </a:r>
            <a:r>
              <a:rPr lang="kl-GL" i="1" dirty="0" err="1"/>
              <a:t>pakkersimaarniarlugit</a:t>
            </a:r>
            <a:r>
              <a:rPr lang="kl-GL" i="1" dirty="0"/>
              <a:t> </a:t>
            </a:r>
            <a:r>
              <a:rPr lang="kl-GL" dirty="0"/>
              <a:t>PR</a:t>
            </a:r>
          </a:p>
          <a:p>
            <a:r>
              <a:rPr lang="kl-GL" dirty="0"/>
              <a:t>Maluginiarneqarnissaanut ussassaarineq teknologiillu atorneqarnerunissaa</a:t>
            </a:r>
          </a:p>
        </p:txBody>
      </p:sp>
    </p:spTree>
    <p:extLst>
      <p:ext uri="{BB962C8B-B14F-4D97-AF65-F5344CB8AC3E}">
        <p14:creationId xmlns:p14="http://schemas.microsoft.com/office/powerpoint/2010/main" val="29329746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a-DK" dirty="0" err="1" smtClean="0"/>
              <a:t>Pitu</a:t>
            </a:r>
            <a:endParaRPr lang="da-DK" dirty="0"/>
          </a:p>
        </p:txBody>
      </p:sp>
      <p:sp>
        <p:nvSpPr>
          <p:cNvPr id="3" name="Undertitel 2"/>
          <p:cNvSpPr>
            <a:spLocks noGrp="1"/>
          </p:cNvSpPr>
          <p:nvPr>
            <p:ph type="subTitle" idx="1"/>
          </p:nvPr>
        </p:nvSpPr>
        <p:spPr/>
        <p:txBody>
          <a:bodyPr/>
          <a:lstStyle/>
          <a:p>
            <a:r>
              <a:rPr lang="da-DK" dirty="0" smtClean="0"/>
              <a:t>Tobias Koch, </a:t>
            </a:r>
            <a:br>
              <a:rPr lang="da-DK" dirty="0" smtClean="0"/>
            </a:br>
            <a:r>
              <a:rPr lang="da-DK" sz="2800" dirty="0" err="1" smtClean="0"/>
              <a:t>Cybernetica</a:t>
            </a:r>
            <a:endParaRPr lang="da-DK" dirty="0"/>
          </a:p>
        </p:txBody>
      </p:sp>
    </p:spTree>
    <p:extLst>
      <p:ext uri="{BB962C8B-B14F-4D97-AF65-F5344CB8AC3E}">
        <p14:creationId xmlns:p14="http://schemas.microsoft.com/office/powerpoint/2010/main" val="26370760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2D91F426-09A6-47BB-B913-5AB0B948C6BF}"/>
              </a:ext>
            </a:extLst>
          </p:cNvPr>
          <p:cNvSpPr>
            <a:spLocks noGrp="1"/>
          </p:cNvSpPr>
          <p:nvPr>
            <p:ph type="title"/>
          </p:nvPr>
        </p:nvSpPr>
        <p:spPr/>
        <p:txBody>
          <a:bodyPr/>
          <a:lstStyle/>
          <a:p>
            <a:r>
              <a:rPr lang="kl-GL" dirty="0"/>
              <a:t>Misilittakkat (2)</a:t>
            </a:r>
          </a:p>
        </p:txBody>
      </p:sp>
      <p:sp>
        <p:nvSpPr>
          <p:cNvPr id="3" name="Pladsholder til indhold 2">
            <a:extLst>
              <a:ext uri="{FF2B5EF4-FFF2-40B4-BE49-F238E27FC236}">
                <a16:creationId xmlns:a16="http://schemas.microsoft.com/office/drawing/2014/main" xmlns="" id="{679B45A8-772E-4C2E-A123-59EAE65BFCC7}"/>
              </a:ext>
            </a:extLst>
          </p:cNvPr>
          <p:cNvSpPr>
            <a:spLocks noGrp="1"/>
          </p:cNvSpPr>
          <p:nvPr>
            <p:ph idx="1"/>
          </p:nvPr>
        </p:nvSpPr>
        <p:spPr/>
        <p:txBody>
          <a:bodyPr>
            <a:normAutofit fontScale="92500" lnSpcReduction="10000"/>
          </a:bodyPr>
          <a:lstStyle/>
          <a:p>
            <a:r>
              <a:rPr lang="kl-GL" dirty="0"/>
              <a:t>Kiffartuussinernik taavalu data-nik paarlaasseqatigiinnissamut interneteqarnerup ilisaritinnissaa ataatsikkut pissasut pingaaruteqarluinnarpoq</a:t>
            </a:r>
          </a:p>
          <a:p>
            <a:r>
              <a:rPr lang="kl-GL" dirty="0"/>
              <a:t>Internetikkut nittartagaq atorlugu tunngaviusumik nalunaarsornerit piussapput</a:t>
            </a:r>
          </a:p>
          <a:p>
            <a:r>
              <a:rPr lang="kl-GL" dirty="0"/>
              <a:t>Tunngaviusumik </a:t>
            </a:r>
            <a:r>
              <a:rPr lang="kl-GL" dirty="0" err="1"/>
              <a:t>data-t</a:t>
            </a:r>
            <a:r>
              <a:rPr lang="kl-GL" dirty="0"/>
              <a:t> kimilluunniit pisariaqartinneqarput</a:t>
            </a:r>
          </a:p>
          <a:p>
            <a:r>
              <a:rPr lang="kl-GL" dirty="0" err="1"/>
              <a:t>Nalunaarsorsimasunut</a:t>
            </a:r>
            <a:r>
              <a:rPr lang="kl-GL" dirty="0"/>
              <a:t> piginnittut ineriartortitsinermi peqataatissigit</a:t>
            </a:r>
          </a:p>
        </p:txBody>
      </p:sp>
    </p:spTree>
    <p:extLst>
      <p:ext uri="{BB962C8B-B14F-4D97-AF65-F5344CB8AC3E}">
        <p14:creationId xmlns:p14="http://schemas.microsoft.com/office/powerpoint/2010/main" val="34968478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a-DK" dirty="0" err="1" smtClean="0"/>
              <a:t>Pisortani</a:t>
            </a:r>
            <a:r>
              <a:rPr lang="da-DK" dirty="0" smtClean="0"/>
              <a:t> </a:t>
            </a:r>
            <a:r>
              <a:rPr lang="da-DK" dirty="0" err="1" smtClean="0"/>
              <a:t>Digitalimik</a:t>
            </a:r>
            <a:r>
              <a:rPr lang="da-DK" dirty="0" smtClean="0"/>
              <a:t> </a:t>
            </a:r>
            <a:r>
              <a:rPr lang="da-DK" dirty="0" err="1" smtClean="0"/>
              <a:t>Allakkerineq</a:t>
            </a:r>
            <a:endParaRPr lang="da-DK" dirty="0"/>
          </a:p>
        </p:txBody>
      </p:sp>
      <p:sp>
        <p:nvSpPr>
          <p:cNvPr id="3" name="Undertitel 2"/>
          <p:cNvSpPr>
            <a:spLocks noGrp="1"/>
          </p:cNvSpPr>
          <p:nvPr>
            <p:ph type="subTitle" idx="1"/>
          </p:nvPr>
        </p:nvSpPr>
        <p:spPr/>
        <p:txBody>
          <a:bodyPr/>
          <a:lstStyle/>
          <a:p>
            <a:r>
              <a:rPr lang="da-DK" dirty="0" smtClean="0"/>
              <a:t>Julia Knudsen Olsen, </a:t>
            </a:r>
            <a:br>
              <a:rPr lang="da-DK" dirty="0" smtClean="0"/>
            </a:br>
            <a:r>
              <a:rPr lang="da-DK" sz="2800" dirty="0" err="1" smtClean="0"/>
              <a:t>Digitalimik</a:t>
            </a:r>
            <a:r>
              <a:rPr lang="da-DK" sz="2800" dirty="0" smtClean="0"/>
              <a:t> </a:t>
            </a:r>
            <a:r>
              <a:rPr lang="da-DK" sz="2800" dirty="0" err="1" smtClean="0"/>
              <a:t>Sullissinermut</a:t>
            </a:r>
            <a:r>
              <a:rPr lang="da-DK" sz="2800" dirty="0" smtClean="0"/>
              <a:t> </a:t>
            </a:r>
            <a:r>
              <a:rPr lang="da-DK" sz="2800" dirty="0" err="1" smtClean="0"/>
              <a:t>Aqutsisoqarfik</a:t>
            </a:r>
            <a:endParaRPr lang="da-DK" sz="2800" dirty="0"/>
          </a:p>
        </p:txBody>
      </p:sp>
    </p:spTree>
    <p:extLst>
      <p:ext uri="{BB962C8B-B14F-4D97-AF65-F5344CB8AC3E}">
        <p14:creationId xmlns:p14="http://schemas.microsoft.com/office/powerpoint/2010/main" val="12245914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a:spLocks/>
          </p:cNvSpPr>
          <p:nvPr/>
        </p:nvSpPr>
        <p:spPr bwMode="auto">
          <a:xfrm>
            <a:off x="611562" y="2780928"/>
            <a:ext cx="684076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1" fontAlgn="base" hangingPunct="1">
              <a:spcBef>
                <a:spcPct val="0"/>
              </a:spcBef>
              <a:spcAft>
                <a:spcPct val="0"/>
              </a:spcAft>
              <a:defRPr sz="3200">
                <a:solidFill>
                  <a:schemeClr val="bg1"/>
                </a:solidFill>
                <a:latin typeface="+mj-lt"/>
                <a:ea typeface="+mj-ea"/>
                <a:cs typeface="+mj-cs"/>
              </a:defRPr>
            </a:lvl1pPr>
            <a:lvl2pPr algn="l" rtl="0" eaLnBrk="1" fontAlgn="base" hangingPunct="1">
              <a:spcBef>
                <a:spcPct val="0"/>
              </a:spcBef>
              <a:spcAft>
                <a:spcPct val="0"/>
              </a:spcAft>
              <a:defRPr sz="3200">
                <a:solidFill>
                  <a:srgbClr val="3A9C66"/>
                </a:solidFill>
                <a:latin typeface="Klavika" pitchFamily="1" charset="0"/>
                <a:ea typeface="ＭＳ Ｐゴシック" pitchFamily="1" charset="-128"/>
              </a:defRPr>
            </a:lvl2pPr>
            <a:lvl3pPr algn="l" rtl="0" eaLnBrk="1" fontAlgn="base" hangingPunct="1">
              <a:spcBef>
                <a:spcPct val="0"/>
              </a:spcBef>
              <a:spcAft>
                <a:spcPct val="0"/>
              </a:spcAft>
              <a:defRPr sz="3200">
                <a:solidFill>
                  <a:srgbClr val="3A9C66"/>
                </a:solidFill>
                <a:latin typeface="Klavika" pitchFamily="1" charset="0"/>
                <a:ea typeface="ＭＳ Ｐゴシック" pitchFamily="1" charset="-128"/>
              </a:defRPr>
            </a:lvl3pPr>
            <a:lvl4pPr algn="l" rtl="0" eaLnBrk="1" fontAlgn="base" hangingPunct="1">
              <a:spcBef>
                <a:spcPct val="0"/>
              </a:spcBef>
              <a:spcAft>
                <a:spcPct val="0"/>
              </a:spcAft>
              <a:defRPr sz="3200">
                <a:solidFill>
                  <a:srgbClr val="3A9C66"/>
                </a:solidFill>
                <a:latin typeface="Klavika" pitchFamily="1" charset="0"/>
                <a:ea typeface="ＭＳ Ｐゴシック" pitchFamily="1" charset="-128"/>
              </a:defRPr>
            </a:lvl4pPr>
            <a:lvl5pPr algn="l" rtl="0" eaLnBrk="1" fontAlgn="base" hangingPunct="1">
              <a:spcBef>
                <a:spcPct val="0"/>
              </a:spcBef>
              <a:spcAft>
                <a:spcPct val="0"/>
              </a:spcAft>
              <a:defRPr sz="3200">
                <a:solidFill>
                  <a:srgbClr val="3A9C66"/>
                </a:solidFill>
                <a:latin typeface="Klavika" pitchFamily="1" charset="0"/>
                <a:ea typeface="ＭＳ Ｐゴシック" pitchFamily="1" charset="-128"/>
              </a:defRPr>
            </a:lvl5pPr>
            <a:lvl6pPr marL="457200" algn="l" rtl="0" eaLnBrk="1" fontAlgn="base" hangingPunct="1">
              <a:spcBef>
                <a:spcPct val="0"/>
              </a:spcBef>
              <a:spcAft>
                <a:spcPct val="0"/>
              </a:spcAft>
              <a:defRPr sz="3200">
                <a:solidFill>
                  <a:srgbClr val="3A9C66"/>
                </a:solidFill>
                <a:latin typeface="Klavika" pitchFamily="1" charset="0"/>
                <a:ea typeface="ＭＳ Ｐゴシック" pitchFamily="1" charset="-128"/>
              </a:defRPr>
            </a:lvl6pPr>
            <a:lvl7pPr marL="914400" algn="l" rtl="0" eaLnBrk="1" fontAlgn="base" hangingPunct="1">
              <a:spcBef>
                <a:spcPct val="0"/>
              </a:spcBef>
              <a:spcAft>
                <a:spcPct val="0"/>
              </a:spcAft>
              <a:defRPr sz="3200">
                <a:solidFill>
                  <a:srgbClr val="3A9C66"/>
                </a:solidFill>
                <a:latin typeface="Klavika" pitchFamily="1" charset="0"/>
                <a:ea typeface="ＭＳ Ｐゴシック" pitchFamily="1" charset="-128"/>
              </a:defRPr>
            </a:lvl7pPr>
            <a:lvl8pPr marL="1371600" algn="l" rtl="0" eaLnBrk="1" fontAlgn="base" hangingPunct="1">
              <a:spcBef>
                <a:spcPct val="0"/>
              </a:spcBef>
              <a:spcAft>
                <a:spcPct val="0"/>
              </a:spcAft>
              <a:defRPr sz="3200">
                <a:solidFill>
                  <a:srgbClr val="3A9C66"/>
                </a:solidFill>
                <a:latin typeface="Klavika" pitchFamily="1" charset="0"/>
                <a:ea typeface="ＭＳ Ｐゴシック" pitchFamily="1" charset="-128"/>
              </a:defRPr>
            </a:lvl8pPr>
            <a:lvl9pPr marL="1828800" algn="l" rtl="0" eaLnBrk="1" fontAlgn="base" hangingPunct="1">
              <a:spcBef>
                <a:spcPct val="0"/>
              </a:spcBef>
              <a:spcAft>
                <a:spcPct val="0"/>
              </a:spcAft>
              <a:defRPr sz="3200">
                <a:solidFill>
                  <a:srgbClr val="3A9C66"/>
                </a:solidFill>
                <a:latin typeface="Klavika" pitchFamily="1" charset="0"/>
                <a:ea typeface="ＭＳ Ｐゴシック" pitchFamily="1" charset="-128"/>
              </a:defRPr>
            </a:lvl9pPr>
          </a:lstStyle>
          <a:p>
            <a:r>
              <a:rPr lang="da-DK" kern="0" dirty="0">
                <a:solidFill>
                  <a:srgbClr val="3A9C66"/>
                </a:solidFill>
              </a:rPr>
              <a:t>PISORTANI DIGITALIMIK ALLAKKERINEQ</a:t>
            </a:r>
          </a:p>
          <a:p>
            <a:r>
              <a:rPr lang="da-DK" sz="2000" kern="0" dirty="0" err="1">
                <a:solidFill>
                  <a:srgbClr val="3A9C66"/>
                </a:solidFill>
              </a:rPr>
              <a:t>Naammassiuminartoq</a:t>
            </a:r>
            <a:r>
              <a:rPr lang="da-DK" sz="2000" kern="0" dirty="0">
                <a:solidFill>
                  <a:srgbClr val="3A9C66"/>
                </a:solidFill>
              </a:rPr>
              <a:t> – </a:t>
            </a:r>
            <a:r>
              <a:rPr lang="da-DK" sz="2000" kern="0" dirty="0" err="1">
                <a:solidFill>
                  <a:srgbClr val="3A9C66"/>
                </a:solidFill>
              </a:rPr>
              <a:t>Toqqaannartoq</a:t>
            </a:r>
            <a:r>
              <a:rPr lang="da-DK" sz="2000" kern="0" dirty="0">
                <a:solidFill>
                  <a:srgbClr val="3A9C66"/>
                </a:solidFill>
              </a:rPr>
              <a:t> – </a:t>
            </a:r>
            <a:r>
              <a:rPr lang="da-DK" sz="2000" kern="0" dirty="0" err="1">
                <a:solidFill>
                  <a:srgbClr val="3A9C66"/>
                </a:solidFill>
              </a:rPr>
              <a:t>Isumannaatsoq</a:t>
            </a:r>
            <a:endParaRPr lang="da-DK" sz="2000" kern="0" dirty="0">
              <a:solidFill>
                <a:srgbClr val="3A9C66"/>
              </a:solidFill>
            </a:endParaRPr>
          </a:p>
        </p:txBody>
      </p:sp>
    </p:spTree>
    <p:extLst>
      <p:ext uri="{BB962C8B-B14F-4D97-AF65-F5344CB8AC3E}">
        <p14:creationId xmlns:p14="http://schemas.microsoft.com/office/powerpoint/2010/main" val="10876235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6593C8E-BB31-4C93-8838-447EF15DB7DD}"/>
              </a:ext>
            </a:extLst>
          </p:cNvPr>
          <p:cNvSpPr>
            <a:spLocks noGrp="1"/>
          </p:cNvSpPr>
          <p:nvPr>
            <p:ph type="title"/>
          </p:nvPr>
        </p:nvSpPr>
        <p:spPr/>
        <p:txBody>
          <a:bodyPr/>
          <a:lstStyle/>
          <a:p>
            <a:r>
              <a:rPr lang="da-DK" dirty="0" err="1"/>
              <a:t>Sooq</a:t>
            </a:r>
            <a:r>
              <a:rPr lang="da-DK" dirty="0"/>
              <a:t> </a:t>
            </a:r>
            <a:r>
              <a:rPr lang="da-DK" dirty="0" err="1"/>
              <a:t>Nunatsinni</a:t>
            </a:r>
            <a:r>
              <a:rPr lang="da-DK" dirty="0"/>
              <a:t> </a:t>
            </a:r>
            <a:r>
              <a:rPr lang="da-DK" dirty="0" err="1"/>
              <a:t>Digitalimik</a:t>
            </a:r>
            <a:r>
              <a:rPr lang="da-DK" dirty="0"/>
              <a:t> </a:t>
            </a:r>
            <a:r>
              <a:rPr lang="da-DK" dirty="0" err="1"/>
              <a:t>Allakkerineqassava</a:t>
            </a:r>
            <a:r>
              <a:rPr lang="da-DK" dirty="0"/>
              <a:t>?</a:t>
            </a:r>
          </a:p>
        </p:txBody>
      </p:sp>
      <p:sp>
        <p:nvSpPr>
          <p:cNvPr id="3" name="Pladsholder til indhold 2">
            <a:extLst>
              <a:ext uri="{FF2B5EF4-FFF2-40B4-BE49-F238E27FC236}">
                <a16:creationId xmlns:a16="http://schemas.microsoft.com/office/drawing/2014/main" xmlns="" id="{C89C5F0D-C75B-4369-A663-6C4B2F39AE81}"/>
              </a:ext>
            </a:extLst>
          </p:cNvPr>
          <p:cNvSpPr>
            <a:spLocks noGrp="1"/>
          </p:cNvSpPr>
          <p:nvPr>
            <p:ph idx="1"/>
          </p:nvPr>
        </p:nvSpPr>
        <p:spPr/>
        <p:txBody>
          <a:bodyPr/>
          <a:lstStyle/>
          <a:p>
            <a:pPr>
              <a:buFont typeface="Arial" panose="020B0604020202020204" pitchFamily="34" charset="0"/>
              <a:buChar char="•"/>
            </a:pPr>
            <a:r>
              <a:rPr lang="da-DK" b="0" dirty="0" err="1"/>
              <a:t>Kalaallit</a:t>
            </a:r>
            <a:r>
              <a:rPr lang="da-DK" b="0" dirty="0"/>
              <a:t> </a:t>
            </a:r>
            <a:r>
              <a:rPr lang="da-DK" b="0" dirty="0" err="1"/>
              <a:t>Nunaat</a:t>
            </a:r>
            <a:r>
              <a:rPr lang="da-DK" b="0" dirty="0"/>
              <a:t> </a:t>
            </a:r>
            <a:r>
              <a:rPr lang="da-DK" b="0" dirty="0" err="1"/>
              <a:t>ilaasortaanngitsutut</a:t>
            </a:r>
            <a:r>
              <a:rPr lang="da-DK" b="0" dirty="0"/>
              <a:t> </a:t>
            </a:r>
            <a:r>
              <a:rPr lang="da-DK" b="0" dirty="0" err="1"/>
              <a:t>isumannaallisissavaa</a:t>
            </a:r>
            <a:endParaRPr lang="da-DK" b="0" dirty="0"/>
          </a:p>
          <a:p>
            <a:pPr>
              <a:buFont typeface="Arial" panose="020B0604020202020204" pitchFamily="34" charset="0"/>
              <a:buChar char="•"/>
            </a:pPr>
            <a:r>
              <a:rPr lang="da-DK" b="0" dirty="0" err="1"/>
              <a:t>Allakkanik</a:t>
            </a:r>
            <a:r>
              <a:rPr lang="da-DK" b="0" dirty="0"/>
              <a:t> </a:t>
            </a:r>
            <a:r>
              <a:rPr lang="da-DK" b="0" dirty="0" err="1"/>
              <a:t>digitalinngorsaaneq</a:t>
            </a:r>
            <a:endParaRPr lang="da-DK" b="0" dirty="0"/>
          </a:p>
          <a:p>
            <a:pPr>
              <a:buFont typeface="Arial" panose="020B0604020202020204" pitchFamily="34" charset="0"/>
              <a:buChar char="•"/>
            </a:pPr>
            <a:r>
              <a:rPr lang="da-DK" b="0" dirty="0" err="1"/>
              <a:t>Allagarsiat</a:t>
            </a:r>
            <a:r>
              <a:rPr lang="da-DK" b="0" dirty="0"/>
              <a:t> </a:t>
            </a:r>
            <a:r>
              <a:rPr lang="da-DK" b="0" dirty="0" err="1"/>
              <a:t>isumannaannerulissapput</a:t>
            </a:r>
            <a:endParaRPr lang="da-DK" b="0" dirty="0"/>
          </a:p>
          <a:p>
            <a:pPr>
              <a:buFont typeface="Arial" panose="020B0604020202020204" pitchFamily="34" charset="0"/>
              <a:buChar char="•"/>
            </a:pPr>
            <a:r>
              <a:rPr lang="da-DK" b="0" dirty="0"/>
              <a:t>”</a:t>
            </a:r>
            <a:r>
              <a:rPr lang="da-DK" b="0" dirty="0" err="1"/>
              <a:t>Allakkanik</a:t>
            </a:r>
            <a:r>
              <a:rPr lang="da-DK" b="0" dirty="0"/>
              <a:t> </a:t>
            </a:r>
            <a:r>
              <a:rPr lang="da-DK" b="0" dirty="0" err="1"/>
              <a:t>nakkartitsivimmut</a:t>
            </a:r>
            <a:r>
              <a:rPr lang="da-DK" b="0" dirty="0"/>
              <a:t>” </a:t>
            </a:r>
            <a:r>
              <a:rPr lang="da-DK" b="0" dirty="0" err="1"/>
              <a:t>eqqortumut</a:t>
            </a:r>
            <a:r>
              <a:rPr lang="da-DK" b="0" dirty="0"/>
              <a:t> </a:t>
            </a:r>
            <a:r>
              <a:rPr lang="da-DK" b="0" dirty="0" err="1"/>
              <a:t>aporfeqanngitsumik</a:t>
            </a:r>
            <a:r>
              <a:rPr lang="da-DK" b="0" dirty="0"/>
              <a:t> </a:t>
            </a:r>
            <a:r>
              <a:rPr lang="da-DK" b="0" dirty="0" err="1"/>
              <a:t>apuuttassaaq</a:t>
            </a:r>
            <a:endParaRPr lang="da-DK" b="0" dirty="0"/>
          </a:p>
          <a:p>
            <a:pPr>
              <a:buFont typeface="Arial" panose="020B0604020202020204" pitchFamily="34" charset="0"/>
              <a:buChar char="•"/>
            </a:pPr>
            <a:r>
              <a:rPr lang="da-DK" b="0" dirty="0" err="1"/>
              <a:t>Pisortani</a:t>
            </a:r>
            <a:r>
              <a:rPr lang="da-DK" b="0" dirty="0"/>
              <a:t> </a:t>
            </a:r>
            <a:r>
              <a:rPr lang="da-DK" b="0" dirty="0" err="1"/>
              <a:t>immikkoortumik</a:t>
            </a:r>
            <a:r>
              <a:rPr lang="da-DK" b="0" dirty="0"/>
              <a:t> </a:t>
            </a:r>
            <a:r>
              <a:rPr lang="da-DK" b="0" dirty="0" err="1"/>
              <a:t>naammassiuminarsaaneq</a:t>
            </a:r>
            <a:endParaRPr lang="da-DK" b="0" dirty="0"/>
          </a:p>
          <a:p>
            <a:pPr>
              <a:buFont typeface="Arial" panose="020B0604020202020204" pitchFamily="34" charset="0"/>
              <a:buChar char="•"/>
            </a:pPr>
            <a:r>
              <a:rPr lang="da-DK" b="0" dirty="0" err="1"/>
              <a:t>Digitalimik</a:t>
            </a:r>
            <a:r>
              <a:rPr lang="da-DK" b="0" dirty="0"/>
              <a:t> </a:t>
            </a:r>
            <a:r>
              <a:rPr lang="da-DK" b="0" dirty="0" err="1"/>
              <a:t>allakkerinermik</a:t>
            </a:r>
            <a:r>
              <a:rPr lang="da-DK" b="0" dirty="0"/>
              <a:t> </a:t>
            </a:r>
            <a:r>
              <a:rPr lang="da-DK" b="0" dirty="0" err="1"/>
              <a:t>atuinikkut</a:t>
            </a:r>
            <a:r>
              <a:rPr lang="da-DK" b="0" dirty="0"/>
              <a:t> </a:t>
            </a:r>
            <a:r>
              <a:rPr lang="da-DK" b="0" dirty="0" err="1"/>
              <a:t>oqartussaasunut</a:t>
            </a:r>
            <a:r>
              <a:rPr lang="da-DK" b="0" dirty="0"/>
              <a:t> </a:t>
            </a:r>
            <a:r>
              <a:rPr lang="da-DK" b="0" dirty="0" err="1"/>
              <a:t>tunniussineq</a:t>
            </a:r>
            <a:r>
              <a:rPr lang="da-DK" b="0" dirty="0"/>
              <a:t> </a:t>
            </a:r>
            <a:r>
              <a:rPr lang="da-DK" b="0" dirty="0" err="1"/>
              <a:t>isumannaatsuussaaq</a:t>
            </a:r>
            <a:r>
              <a:rPr lang="da-DK" b="0" dirty="0"/>
              <a:t> (</a:t>
            </a:r>
            <a:r>
              <a:rPr lang="da-DK" b="0" dirty="0" err="1"/>
              <a:t>tigummisaqarunnaarnermik</a:t>
            </a:r>
            <a:r>
              <a:rPr lang="da-DK" b="0" dirty="0"/>
              <a:t> </a:t>
            </a:r>
            <a:r>
              <a:rPr lang="da-DK" b="0" dirty="0" err="1"/>
              <a:t>sunniuteqarluassaaq</a:t>
            </a:r>
            <a:r>
              <a:rPr lang="da-DK" b="0" dirty="0"/>
              <a:t>)</a:t>
            </a:r>
          </a:p>
          <a:p>
            <a:pPr>
              <a:buFontTx/>
              <a:buChar char="-"/>
            </a:pPr>
            <a:endParaRPr lang="da-DK" dirty="0"/>
          </a:p>
        </p:txBody>
      </p:sp>
      <p:sp>
        <p:nvSpPr>
          <p:cNvPr id="4" name="Pladsholder til slidenummer 3">
            <a:extLst>
              <a:ext uri="{FF2B5EF4-FFF2-40B4-BE49-F238E27FC236}">
                <a16:creationId xmlns:a16="http://schemas.microsoft.com/office/drawing/2014/main" xmlns="" id="{534BA9E0-CD72-4C7F-850E-4612EF086BFA}"/>
              </a:ext>
            </a:extLst>
          </p:cNvPr>
          <p:cNvSpPr>
            <a:spLocks noGrp="1"/>
          </p:cNvSpPr>
          <p:nvPr>
            <p:ph type="sldNum" sz="quarter" idx="10"/>
          </p:nvPr>
        </p:nvSpPr>
        <p:spPr/>
        <p:txBody>
          <a:bodyPr/>
          <a:lstStyle/>
          <a:p>
            <a:pPr>
              <a:defRPr/>
            </a:pPr>
            <a:fld id="{93A53F05-B0E5-4D1F-9FC9-760813758346}" type="slidenum">
              <a:rPr lang="en-US" smtClean="0">
                <a:solidFill>
                  <a:srgbClr val="0B1621"/>
                </a:solidFill>
              </a:rPr>
              <a:pPr>
                <a:defRPr/>
              </a:pPr>
              <a:t>23</a:t>
            </a:fld>
            <a:endParaRPr lang="en-US" sz="800">
              <a:solidFill>
                <a:srgbClr val="0B1621"/>
              </a:solidFill>
            </a:endParaRPr>
          </a:p>
        </p:txBody>
      </p:sp>
    </p:spTree>
    <p:extLst>
      <p:ext uri="{BB962C8B-B14F-4D97-AF65-F5344CB8AC3E}">
        <p14:creationId xmlns:p14="http://schemas.microsoft.com/office/powerpoint/2010/main" val="5835368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a:t>Pisortani</a:t>
            </a:r>
            <a:r>
              <a:rPr lang="da-DK" dirty="0"/>
              <a:t> </a:t>
            </a:r>
            <a:r>
              <a:rPr lang="da-DK" dirty="0" err="1"/>
              <a:t>Digitalimik</a:t>
            </a:r>
            <a:r>
              <a:rPr lang="da-DK" dirty="0"/>
              <a:t> </a:t>
            </a:r>
            <a:r>
              <a:rPr lang="da-DK" dirty="0" err="1"/>
              <a:t>Allakkerineq</a:t>
            </a:r>
            <a:r>
              <a:rPr lang="da-DK" dirty="0"/>
              <a:t> </a:t>
            </a:r>
            <a:r>
              <a:rPr lang="da-DK" dirty="0" err="1"/>
              <a:t>pillugu</a:t>
            </a:r>
            <a:r>
              <a:rPr lang="da-DK" dirty="0"/>
              <a:t> </a:t>
            </a:r>
            <a:r>
              <a:rPr lang="da-DK" dirty="0" err="1"/>
              <a:t>Inatsisartut</a:t>
            </a:r>
            <a:r>
              <a:rPr lang="da-DK" dirty="0"/>
              <a:t> </a:t>
            </a:r>
            <a:r>
              <a:rPr lang="da-DK" dirty="0" err="1"/>
              <a:t>inatsisaat</a:t>
            </a:r>
            <a:r>
              <a:rPr lang="da-DK" dirty="0"/>
              <a:t> nr. 14, 8. juni 2017-imeersoq</a:t>
            </a:r>
          </a:p>
        </p:txBody>
      </p:sp>
      <p:sp>
        <p:nvSpPr>
          <p:cNvPr id="3" name="Pladsholder til indhold 2"/>
          <p:cNvSpPr>
            <a:spLocks noGrp="1"/>
          </p:cNvSpPr>
          <p:nvPr>
            <p:ph idx="1"/>
          </p:nvPr>
        </p:nvSpPr>
        <p:spPr>
          <a:xfrm>
            <a:off x="1066800" y="2003698"/>
            <a:ext cx="7772400" cy="4233614"/>
          </a:xfrm>
        </p:spPr>
        <p:txBody>
          <a:bodyPr/>
          <a:lstStyle/>
          <a:p>
            <a:pPr marL="0" indent="0"/>
            <a:r>
              <a:rPr lang="da-DK" sz="1400" dirty="0" err="1"/>
              <a:t>Innuttaasutut</a:t>
            </a:r>
            <a:r>
              <a:rPr lang="da-DK" sz="1400" dirty="0"/>
              <a:t> </a:t>
            </a:r>
            <a:r>
              <a:rPr lang="da-DK" sz="1400" dirty="0" err="1"/>
              <a:t>pisussaaffik</a:t>
            </a:r>
            <a:endParaRPr lang="da-DK" sz="1400" dirty="0"/>
          </a:p>
          <a:p>
            <a:pPr>
              <a:buFont typeface="Arial" panose="020B0604020202020204" pitchFamily="34" charset="0"/>
              <a:buChar char="•"/>
            </a:pPr>
            <a:r>
              <a:rPr lang="da-DK" sz="1400" b="0" dirty="0"/>
              <a:t>§1 </a:t>
            </a:r>
            <a:r>
              <a:rPr lang="da-DK" sz="1400" b="0" dirty="0" err="1"/>
              <a:t>Pisortani</a:t>
            </a:r>
            <a:r>
              <a:rPr lang="da-DK" sz="1400" b="0" dirty="0"/>
              <a:t> </a:t>
            </a:r>
            <a:r>
              <a:rPr lang="da-DK" sz="1400" b="0" dirty="0" err="1"/>
              <a:t>Digitalimik</a:t>
            </a:r>
            <a:r>
              <a:rPr lang="da-DK" sz="1400" b="0" dirty="0"/>
              <a:t> </a:t>
            </a:r>
            <a:r>
              <a:rPr lang="da-DK" sz="1400" b="0" dirty="0" err="1"/>
              <a:t>Allakkerineq</a:t>
            </a:r>
            <a:r>
              <a:rPr lang="da-DK" sz="1400" b="0" dirty="0"/>
              <a:t> </a:t>
            </a:r>
            <a:r>
              <a:rPr lang="da-DK" sz="1400" b="0" dirty="0" err="1"/>
              <a:t>tassaavoq</a:t>
            </a:r>
            <a:r>
              <a:rPr lang="da-DK" sz="1400" b="0" dirty="0"/>
              <a:t> </a:t>
            </a:r>
            <a:r>
              <a:rPr lang="da-DK" sz="1400" b="0" dirty="0" err="1"/>
              <a:t>Naalakkersuisut</a:t>
            </a:r>
            <a:r>
              <a:rPr lang="da-DK" sz="1400" b="0" dirty="0"/>
              <a:t> </a:t>
            </a:r>
            <a:r>
              <a:rPr lang="da-DK" sz="1400" b="0" dirty="0" err="1"/>
              <a:t>allakkerisarnissatut</a:t>
            </a:r>
            <a:r>
              <a:rPr lang="da-DK" sz="1400" b="0" dirty="0"/>
              <a:t> </a:t>
            </a:r>
            <a:r>
              <a:rPr lang="da-DK" sz="1400" b="0" dirty="0" err="1"/>
              <a:t>innersuussaannut</a:t>
            </a:r>
            <a:r>
              <a:rPr lang="da-DK" sz="1400" b="0" dirty="0"/>
              <a:t> </a:t>
            </a:r>
            <a:r>
              <a:rPr lang="da-DK" sz="1400" b="0" dirty="0" err="1"/>
              <a:t>taaguut</a:t>
            </a:r>
            <a:r>
              <a:rPr lang="da-DK" sz="1400" b="0" dirty="0"/>
              <a:t>, </a:t>
            </a:r>
            <a:r>
              <a:rPr lang="da-DK" sz="1400" b="0" dirty="0" err="1"/>
              <a:t>tassungalu</a:t>
            </a:r>
            <a:r>
              <a:rPr lang="da-DK" sz="1400" b="0" dirty="0"/>
              <a:t> </a:t>
            </a:r>
            <a:r>
              <a:rPr lang="da-DK" sz="1400" b="0" dirty="0" err="1"/>
              <a:t>ilaapput</a:t>
            </a:r>
            <a:r>
              <a:rPr lang="da-DK" sz="1400" b="0" dirty="0"/>
              <a:t> </a:t>
            </a:r>
            <a:r>
              <a:rPr lang="da-DK" sz="1400" b="0" dirty="0" err="1"/>
              <a:t>pisortatigoortumik</a:t>
            </a:r>
            <a:r>
              <a:rPr lang="da-DK" sz="1400" b="0" dirty="0"/>
              <a:t> </a:t>
            </a:r>
            <a:r>
              <a:rPr lang="da-DK" sz="1400" b="0" dirty="0" err="1"/>
              <a:t>nassitsisut</a:t>
            </a:r>
            <a:r>
              <a:rPr lang="da-DK" sz="1400" b="0" dirty="0"/>
              <a:t> </a:t>
            </a:r>
            <a:r>
              <a:rPr lang="da-DK" sz="1400" b="0" dirty="0" err="1"/>
              <a:t>aamma</a:t>
            </a:r>
            <a:r>
              <a:rPr lang="da-DK" sz="1400" b="0" dirty="0"/>
              <a:t> inuit </a:t>
            </a:r>
            <a:r>
              <a:rPr lang="da-DK" sz="1400" b="0" dirty="0" err="1"/>
              <a:t>ataasiakkaat</a:t>
            </a:r>
            <a:r>
              <a:rPr lang="da-DK" sz="1400" b="0" dirty="0"/>
              <a:t> </a:t>
            </a:r>
            <a:r>
              <a:rPr lang="da-DK" sz="1400" b="0" dirty="0" err="1"/>
              <a:t>aamma</a:t>
            </a:r>
            <a:r>
              <a:rPr lang="da-DK" sz="1400" b="0" dirty="0"/>
              <a:t> </a:t>
            </a:r>
            <a:r>
              <a:rPr lang="da-DK" sz="1400" b="0" dirty="0" err="1"/>
              <a:t>inatsisit</a:t>
            </a:r>
            <a:r>
              <a:rPr lang="da-DK" sz="1400" b="0" dirty="0"/>
              <a:t> </a:t>
            </a:r>
            <a:r>
              <a:rPr lang="da-DK" sz="1400" b="0" dirty="0" err="1"/>
              <a:t>naapertorlugit</a:t>
            </a:r>
            <a:r>
              <a:rPr lang="da-DK" sz="1400" b="0" dirty="0"/>
              <a:t> </a:t>
            </a:r>
            <a:r>
              <a:rPr lang="da-DK" sz="1400" b="0" dirty="0" err="1"/>
              <a:t>ingerlatsiviit</a:t>
            </a:r>
            <a:r>
              <a:rPr lang="da-DK" sz="1400" b="0" dirty="0"/>
              <a:t>, </a:t>
            </a:r>
            <a:r>
              <a:rPr lang="da-DK" sz="1400" b="0" dirty="0" err="1"/>
              <a:t>allakkerisarnermut</a:t>
            </a:r>
            <a:r>
              <a:rPr lang="da-DK" sz="1400" b="0" dirty="0"/>
              <a:t> </a:t>
            </a:r>
            <a:r>
              <a:rPr lang="da-DK" sz="1400" b="0" dirty="0" err="1"/>
              <a:t>pinngitsooratik</a:t>
            </a:r>
            <a:r>
              <a:rPr lang="da-DK" sz="1400" b="0" dirty="0"/>
              <a:t> </a:t>
            </a:r>
            <a:r>
              <a:rPr lang="da-DK" sz="1400" b="0" dirty="0" err="1"/>
              <a:t>ilaasut</a:t>
            </a:r>
            <a:r>
              <a:rPr lang="da-DK" sz="1400" b="0" dirty="0"/>
              <a:t> </a:t>
            </a:r>
            <a:r>
              <a:rPr lang="da-DK" sz="1400" b="0" dirty="0" err="1"/>
              <a:t>imaluunniit</a:t>
            </a:r>
            <a:r>
              <a:rPr lang="da-DK" sz="1400" b="0" dirty="0"/>
              <a:t> </a:t>
            </a:r>
            <a:r>
              <a:rPr lang="da-DK" sz="1400" b="0" dirty="0" err="1"/>
              <a:t>namminneq</a:t>
            </a:r>
            <a:r>
              <a:rPr lang="da-DK" sz="1400" b="0" dirty="0"/>
              <a:t> </a:t>
            </a:r>
            <a:r>
              <a:rPr lang="da-DK" sz="1400" b="0" dirty="0" err="1"/>
              <a:t>piumassutsiminnik</a:t>
            </a:r>
            <a:r>
              <a:rPr lang="da-DK" sz="1400" b="0" dirty="0"/>
              <a:t> </a:t>
            </a:r>
            <a:r>
              <a:rPr lang="da-DK" sz="1400" b="0" dirty="0" err="1"/>
              <a:t>ilanngunnikut</a:t>
            </a:r>
            <a:r>
              <a:rPr lang="da-DK" sz="1400" b="0" dirty="0"/>
              <a:t> </a:t>
            </a:r>
            <a:r>
              <a:rPr lang="da-DK" sz="1400" b="0" dirty="0" err="1"/>
              <a:t>akornanni</a:t>
            </a:r>
            <a:r>
              <a:rPr lang="da-DK" sz="1400" b="0" dirty="0"/>
              <a:t> </a:t>
            </a:r>
            <a:r>
              <a:rPr lang="da-DK" sz="1400" b="0" dirty="0" err="1"/>
              <a:t>digitalimik</a:t>
            </a:r>
            <a:r>
              <a:rPr lang="da-DK" sz="1400" b="0" dirty="0"/>
              <a:t> </a:t>
            </a:r>
            <a:r>
              <a:rPr lang="da-DK" sz="1400" b="0" dirty="0" err="1"/>
              <a:t>attaveqaqatigiinnerit</a:t>
            </a:r>
            <a:r>
              <a:rPr lang="da-DK" sz="1400" b="0" dirty="0"/>
              <a:t>.</a:t>
            </a:r>
          </a:p>
          <a:p>
            <a:pPr marL="0" indent="0"/>
            <a:r>
              <a:rPr lang="da-DK" sz="1400" b="0" dirty="0"/>
              <a:t>     </a:t>
            </a:r>
            <a:endParaRPr lang="da-DK" sz="1400" b="0" i="1" dirty="0"/>
          </a:p>
          <a:p>
            <a:pPr>
              <a:buFont typeface="Arial" panose="020B0604020202020204" pitchFamily="34" charset="0"/>
              <a:buChar char="•"/>
            </a:pPr>
            <a:r>
              <a:rPr lang="da-DK" sz="1400" b="0" dirty="0"/>
              <a:t>§ 3 Inuit 15-inik </a:t>
            </a:r>
            <a:r>
              <a:rPr lang="da-DK" sz="1400" b="0" dirty="0" err="1"/>
              <a:t>sinnerlugilluunniit</a:t>
            </a:r>
            <a:r>
              <a:rPr lang="da-DK" sz="1400" b="0" dirty="0"/>
              <a:t> </a:t>
            </a:r>
            <a:r>
              <a:rPr lang="da-DK" sz="1400" b="0" dirty="0" err="1"/>
              <a:t>ukiullit</a:t>
            </a:r>
            <a:r>
              <a:rPr lang="da-DK" sz="1400" b="0" dirty="0"/>
              <a:t> </a:t>
            </a:r>
            <a:r>
              <a:rPr lang="da-DK" sz="1400" b="0" dirty="0" err="1"/>
              <a:t>Kalaallit</a:t>
            </a:r>
            <a:r>
              <a:rPr lang="da-DK" sz="1400" b="0" dirty="0"/>
              <a:t> </a:t>
            </a:r>
            <a:r>
              <a:rPr lang="da-DK" sz="1400" b="0" dirty="0" err="1"/>
              <a:t>Nunaanni</a:t>
            </a:r>
            <a:r>
              <a:rPr lang="da-DK" sz="1400" b="0" dirty="0"/>
              <a:t> </a:t>
            </a:r>
            <a:r>
              <a:rPr lang="da-DK" sz="1400" b="0" dirty="0" err="1"/>
              <a:t>najugallit</a:t>
            </a:r>
            <a:r>
              <a:rPr lang="da-DK" sz="1400" b="0" dirty="0"/>
              <a:t>, </a:t>
            </a:r>
            <a:r>
              <a:rPr lang="da-DK" sz="1400" b="0" dirty="0" err="1"/>
              <a:t>imaluunniit</a:t>
            </a:r>
            <a:r>
              <a:rPr lang="da-DK" sz="1400" b="0" dirty="0"/>
              <a:t> </a:t>
            </a:r>
            <a:r>
              <a:rPr lang="da-DK" sz="1400" b="0" dirty="0" err="1"/>
              <a:t>aalajangersimasumik</a:t>
            </a:r>
            <a:r>
              <a:rPr lang="da-DK" sz="1400" b="0" dirty="0"/>
              <a:t> </a:t>
            </a:r>
            <a:r>
              <a:rPr lang="da-DK" sz="1400" b="0" dirty="0" err="1"/>
              <a:t>tamaaniittut</a:t>
            </a:r>
            <a:r>
              <a:rPr lang="da-DK" sz="1400" b="0" dirty="0"/>
              <a:t>, </a:t>
            </a:r>
            <a:r>
              <a:rPr lang="da-DK" sz="1400" dirty="0" err="1">
                <a:solidFill>
                  <a:srgbClr val="00B050"/>
                </a:solidFill>
              </a:rPr>
              <a:t>allakkerisarnermut</a:t>
            </a:r>
            <a:r>
              <a:rPr lang="da-DK" sz="1400" dirty="0">
                <a:solidFill>
                  <a:srgbClr val="00B050"/>
                </a:solidFill>
              </a:rPr>
              <a:t> </a:t>
            </a:r>
            <a:r>
              <a:rPr lang="da-DK" sz="1400" dirty="0" err="1">
                <a:solidFill>
                  <a:srgbClr val="00B050"/>
                </a:solidFill>
              </a:rPr>
              <a:t>ilanngutissapput</a:t>
            </a:r>
            <a:r>
              <a:rPr lang="da-DK" sz="1400" b="0" dirty="0"/>
              <a:t>, </a:t>
            </a:r>
            <a:r>
              <a:rPr lang="da-DK" sz="1400" b="0" dirty="0" err="1"/>
              <a:t>inuk</a:t>
            </a:r>
            <a:r>
              <a:rPr lang="da-DK" sz="1400" b="0" dirty="0"/>
              <a:t> </a:t>
            </a:r>
            <a:r>
              <a:rPr lang="da-DK" sz="1400" b="0" dirty="0" err="1"/>
              <a:t>pineqartoq</a:t>
            </a:r>
            <a:r>
              <a:rPr lang="da-DK" sz="1400" b="0" dirty="0"/>
              <a:t>, §§ 5-7 </a:t>
            </a:r>
            <a:r>
              <a:rPr lang="da-DK" sz="1400" b="0" dirty="0" err="1"/>
              <a:t>naapertorlugit</a:t>
            </a:r>
            <a:r>
              <a:rPr lang="da-DK" sz="1400" b="0" dirty="0"/>
              <a:t> </a:t>
            </a:r>
            <a:r>
              <a:rPr lang="da-DK" sz="1400" b="0" dirty="0" err="1"/>
              <a:t>imaluunniit</a:t>
            </a:r>
            <a:r>
              <a:rPr lang="da-DK" sz="1400" b="0" dirty="0"/>
              <a:t> </a:t>
            </a:r>
            <a:r>
              <a:rPr lang="da-DK" sz="1400" b="0" dirty="0" err="1"/>
              <a:t>malittarisassat</a:t>
            </a:r>
            <a:r>
              <a:rPr lang="da-DK" sz="1400" b="0" dirty="0"/>
              <a:t> § 10 </a:t>
            </a:r>
            <a:r>
              <a:rPr lang="da-DK" sz="1400" b="0" dirty="0" err="1"/>
              <a:t>naapertorlugu</a:t>
            </a:r>
            <a:r>
              <a:rPr lang="da-DK" sz="1400" b="0" dirty="0"/>
              <a:t> </a:t>
            </a:r>
            <a:r>
              <a:rPr lang="da-DK" sz="1400" b="0" dirty="0" err="1"/>
              <a:t>aalajangersakkat</a:t>
            </a:r>
            <a:r>
              <a:rPr lang="da-DK" sz="1400" b="0" dirty="0"/>
              <a:t> </a:t>
            </a:r>
            <a:r>
              <a:rPr lang="da-DK" sz="1400" b="0" dirty="0" err="1"/>
              <a:t>malillugit</a:t>
            </a:r>
            <a:r>
              <a:rPr lang="da-DK" sz="1400" b="0" dirty="0"/>
              <a:t>, </a:t>
            </a:r>
            <a:r>
              <a:rPr lang="da-DK" sz="1400" b="0" dirty="0" err="1"/>
              <a:t>pinngitsoorani</a:t>
            </a:r>
            <a:r>
              <a:rPr lang="da-DK" sz="1400" b="0" dirty="0"/>
              <a:t> </a:t>
            </a:r>
            <a:r>
              <a:rPr lang="da-DK" sz="1400" b="0" dirty="0" err="1"/>
              <a:t>ilanngunnissaminut</a:t>
            </a:r>
            <a:r>
              <a:rPr lang="da-DK" sz="1400" b="0" dirty="0"/>
              <a:t> </a:t>
            </a:r>
            <a:r>
              <a:rPr lang="da-DK" sz="1400" b="0" dirty="0" err="1"/>
              <a:t>pisussaajunnaarsinneqarsimanngippat</a:t>
            </a:r>
            <a:r>
              <a:rPr lang="da-DK" sz="1400" b="0" dirty="0"/>
              <a:t>.</a:t>
            </a:r>
          </a:p>
          <a:p>
            <a:pPr marL="0" indent="0"/>
            <a:endParaRPr lang="da-DK" sz="1400" dirty="0" smtClean="0"/>
          </a:p>
          <a:p>
            <a:pPr marL="0" indent="0"/>
            <a:r>
              <a:rPr lang="da-DK" sz="1400" dirty="0" err="1" smtClean="0"/>
              <a:t>Suliffeqarfittut</a:t>
            </a:r>
            <a:r>
              <a:rPr lang="da-DK" sz="1400" dirty="0" smtClean="0"/>
              <a:t> </a:t>
            </a:r>
            <a:r>
              <a:rPr lang="da-DK" sz="1400" dirty="0" err="1"/>
              <a:t>pisussaaffik</a:t>
            </a:r>
            <a:endParaRPr lang="da-DK" sz="1400" dirty="0"/>
          </a:p>
          <a:p>
            <a:pPr>
              <a:buFont typeface="Arial" panose="020B0604020202020204" pitchFamily="34" charset="0"/>
              <a:buChar char="•"/>
            </a:pPr>
            <a:r>
              <a:rPr lang="da-DK" sz="1400" b="0" dirty="0"/>
              <a:t> </a:t>
            </a:r>
            <a:r>
              <a:rPr lang="da-DK" sz="1400" b="0" i="1" dirty="0" err="1"/>
              <a:t>Imm</a:t>
            </a:r>
            <a:r>
              <a:rPr lang="da-DK" sz="1400" b="0" i="1" dirty="0"/>
              <a:t>. 2.</a:t>
            </a:r>
            <a:r>
              <a:rPr lang="da-DK" sz="1400" b="0" dirty="0"/>
              <a:t>  </a:t>
            </a:r>
            <a:r>
              <a:rPr lang="da-DK" sz="1400" b="0" dirty="0" err="1"/>
              <a:t>Inatsisit</a:t>
            </a:r>
            <a:r>
              <a:rPr lang="da-DK" sz="1400" b="0" dirty="0"/>
              <a:t> </a:t>
            </a:r>
            <a:r>
              <a:rPr lang="da-DK" sz="1400" b="0" dirty="0" err="1"/>
              <a:t>naapertorlugit</a:t>
            </a:r>
            <a:r>
              <a:rPr lang="da-DK" sz="1400" b="0" dirty="0"/>
              <a:t> </a:t>
            </a:r>
            <a:r>
              <a:rPr lang="da-DK" sz="1400" b="0" dirty="0" err="1"/>
              <a:t>ingerlatsiviit</a:t>
            </a:r>
            <a:r>
              <a:rPr lang="da-DK" sz="1400" b="0" dirty="0"/>
              <a:t>, </a:t>
            </a:r>
            <a:r>
              <a:rPr lang="da-DK" sz="1400" b="0" dirty="0" err="1"/>
              <a:t>Qitiusumik</a:t>
            </a:r>
            <a:r>
              <a:rPr lang="da-DK" sz="1400" b="0" dirty="0"/>
              <a:t> </a:t>
            </a:r>
            <a:r>
              <a:rPr lang="da-DK" sz="1400" b="0" dirty="0" err="1"/>
              <a:t>Suliffeqarfinnik</a:t>
            </a:r>
            <a:r>
              <a:rPr lang="da-DK" sz="1400" b="0" dirty="0"/>
              <a:t> </a:t>
            </a:r>
            <a:r>
              <a:rPr lang="da-DK" sz="1400" b="0" dirty="0" err="1"/>
              <a:t>Nalunaarsuiffimmi</a:t>
            </a:r>
            <a:r>
              <a:rPr lang="da-DK" sz="1400" b="0" dirty="0"/>
              <a:t> (CVR) </a:t>
            </a:r>
            <a:r>
              <a:rPr lang="da-DK" sz="1400" b="0" dirty="0" err="1"/>
              <a:t>nalunaarsorneqarsimasut</a:t>
            </a:r>
            <a:r>
              <a:rPr lang="da-DK" sz="1400" b="0" dirty="0"/>
              <a:t>, </a:t>
            </a:r>
            <a:r>
              <a:rPr lang="da-DK" sz="1400" b="0" dirty="0" err="1"/>
              <a:t>Kalaallit</a:t>
            </a:r>
            <a:r>
              <a:rPr lang="da-DK" sz="1400" b="0" dirty="0"/>
              <a:t> </a:t>
            </a:r>
            <a:r>
              <a:rPr lang="da-DK" sz="1400" b="0" dirty="0" err="1"/>
              <a:t>Nunaanni</a:t>
            </a:r>
            <a:r>
              <a:rPr lang="da-DK" sz="1400" b="0" dirty="0"/>
              <a:t> </a:t>
            </a:r>
            <a:r>
              <a:rPr lang="da-DK" sz="1400" b="0" dirty="0" err="1"/>
              <a:t>angerlarsimaffillit</a:t>
            </a:r>
            <a:r>
              <a:rPr lang="da-DK" sz="1400" b="0" dirty="0"/>
              <a:t>, </a:t>
            </a:r>
            <a:r>
              <a:rPr lang="da-DK" sz="1400" b="0" dirty="0" err="1"/>
              <a:t>allakkerisarnermut</a:t>
            </a:r>
            <a:r>
              <a:rPr lang="da-DK" sz="1400" b="0" dirty="0"/>
              <a:t> </a:t>
            </a:r>
            <a:r>
              <a:rPr lang="da-DK" sz="1400" b="0" dirty="0" err="1"/>
              <a:t>ilanngutissapput</a:t>
            </a:r>
            <a:r>
              <a:rPr lang="da-DK" sz="1400" b="0" dirty="0"/>
              <a:t>, </a:t>
            </a:r>
            <a:r>
              <a:rPr lang="da-DK" sz="1400" b="0" dirty="0" err="1"/>
              <a:t>inatsisit</a:t>
            </a:r>
            <a:r>
              <a:rPr lang="da-DK" sz="1400" b="0" dirty="0"/>
              <a:t> </a:t>
            </a:r>
            <a:r>
              <a:rPr lang="da-DK" sz="1400" b="0" dirty="0" err="1"/>
              <a:t>naapertorlugit</a:t>
            </a:r>
            <a:r>
              <a:rPr lang="da-DK" sz="1400" b="0" dirty="0"/>
              <a:t> </a:t>
            </a:r>
            <a:r>
              <a:rPr lang="da-DK" sz="1400" b="0" dirty="0" err="1"/>
              <a:t>ingerlatsivik</a:t>
            </a:r>
            <a:r>
              <a:rPr lang="da-DK" sz="1400" b="0" dirty="0"/>
              <a:t>, §§ 8-9 </a:t>
            </a:r>
            <a:r>
              <a:rPr lang="da-DK" sz="1400" b="0" dirty="0" err="1"/>
              <a:t>naapertorlugit</a:t>
            </a:r>
            <a:r>
              <a:rPr lang="da-DK" sz="1400" b="0" dirty="0"/>
              <a:t> </a:t>
            </a:r>
            <a:r>
              <a:rPr lang="da-DK" sz="1400" b="0" dirty="0" err="1"/>
              <a:t>imaluunniit</a:t>
            </a:r>
            <a:r>
              <a:rPr lang="da-DK" sz="1400" b="0" dirty="0"/>
              <a:t> </a:t>
            </a:r>
            <a:r>
              <a:rPr lang="da-DK" sz="1400" b="0" dirty="0" err="1"/>
              <a:t>malittarisassat</a:t>
            </a:r>
            <a:r>
              <a:rPr lang="da-DK" sz="1400" b="0" dirty="0"/>
              <a:t> § 10 </a:t>
            </a:r>
            <a:r>
              <a:rPr lang="da-DK" sz="1400" b="0" dirty="0" err="1"/>
              <a:t>naapertorlugu</a:t>
            </a:r>
            <a:r>
              <a:rPr lang="da-DK" sz="1400" b="0" dirty="0"/>
              <a:t> </a:t>
            </a:r>
            <a:r>
              <a:rPr lang="da-DK" sz="1400" b="0" dirty="0" err="1"/>
              <a:t>aalajangersakkat</a:t>
            </a:r>
            <a:r>
              <a:rPr lang="da-DK" sz="1400" b="0" dirty="0"/>
              <a:t> </a:t>
            </a:r>
            <a:r>
              <a:rPr lang="da-DK" sz="1400" b="0" dirty="0" err="1"/>
              <a:t>malillugit</a:t>
            </a:r>
            <a:r>
              <a:rPr lang="da-DK" sz="1400" b="0" dirty="0"/>
              <a:t>, </a:t>
            </a:r>
            <a:r>
              <a:rPr lang="da-DK" sz="1400" b="0" dirty="0" err="1"/>
              <a:t>pinngitsoorani</a:t>
            </a:r>
            <a:r>
              <a:rPr lang="da-DK" sz="1400" b="0" dirty="0"/>
              <a:t> </a:t>
            </a:r>
            <a:r>
              <a:rPr lang="da-DK" sz="1400" b="0" dirty="0" err="1"/>
              <a:t>ilanngunnissaminut</a:t>
            </a:r>
            <a:r>
              <a:rPr lang="da-DK" sz="1400" b="0" dirty="0"/>
              <a:t> </a:t>
            </a:r>
            <a:r>
              <a:rPr lang="da-DK" sz="1400" b="0" dirty="0" err="1"/>
              <a:t>pisussaajunnaarsinneqarsimanngippat</a:t>
            </a:r>
            <a:r>
              <a:rPr lang="da-DK" sz="1400" b="0" dirty="0"/>
              <a:t>.</a:t>
            </a:r>
            <a:endParaRPr lang="da-DK" sz="1400" b="0" i="1" dirty="0"/>
          </a:p>
          <a:p>
            <a:pPr marL="0" indent="0"/>
            <a:endParaRPr lang="da-DK" sz="1400" b="0" i="1" dirty="0"/>
          </a:p>
          <a:p>
            <a:pPr marL="0" indent="0" algn="ctr"/>
            <a:r>
              <a:rPr lang="da-DK" sz="1400" dirty="0">
                <a:solidFill>
                  <a:srgbClr val="3A9C66"/>
                </a:solidFill>
              </a:rPr>
              <a:t>	</a:t>
            </a:r>
            <a:r>
              <a:rPr lang="da-DK" sz="1400" b="0" dirty="0"/>
              <a:t>              </a:t>
            </a:r>
          </a:p>
        </p:txBody>
      </p:sp>
      <p:sp>
        <p:nvSpPr>
          <p:cNvPr id="4" name="Pladsholder til slidenummer 3"/>
          <p:cNvSpPr>
            <a:spLocks noGrp="1"/>
          </p:cNvSpPr>
          <p:nvPr>
            <p:ph type="sldNum" sz="quarter" idx="10"/>
          </p:nvPr>
        </p:nvSpPr>
        <p:spPr/>
        <p:txBody>
          <a:bodyPr/>
          <a:lstStyle/>
          <a:p>
            <a:pPr>
              <a:defRPr/>
            </a:pPr>
            <a:fld id="{93A53F05-B0E5-4D1F-9FC9-760813758346}" type="slidenum">
              <a:rPr lang="en-US" smtClean="0">
                <a:solidFill>
                  <a:srgbClr val="0B1621"/>
                </a:solidFill>
              </a:rPr>
              <a:pPr>
                <a:defRPr/>
              </a:pPr>
              <a:t>24</a:t>
            </a:fld>
            <a:endParaRPr lang="en-US" sz="800">
              <a:solidFill>
                <a:srgbClr val="0B1621"/>
              </a:solidFill>
            </a:endParaRPr>
          </a:p>
        </p:txBody>
      </p:sp>
    </p:spTree>
    <p:extLst>
      <p:ext uri="{BB962C8B-B14F-4D97-AF65-F5344CB8AC3E}">
        <p14:creationId xmlns:p14="http://schemas.microsoft.com/office/powerpoint/2010/main" val="2700500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a:t>Inatsit</a:t>
            </a:r>
            <a:r>
              <a:rPr lang="da-DK" dirty="0"/>
              <a:t> </a:t>
            </a:r>
            <a:r>
              <a:rPr lang="da-DK" dirty="0" err="1"/>
              <a:t>innuttaasunut</a:t>
            </a:r>
            <a:r>
              <a:rPr lang="da-DK" dirty="0"/>
              <a:t> </a:t>
            </a:r>
            <a:r>
              <a:rPr lang="da-DK" dirty="0" err="1"/>
              <a:t>qanoq</a:t>
            </a:r>
            <a:r>
              <a:rPr lang="da-DK" dirty="0"/>
              <a:t> </a:t>
            </a:r>
            <a:r>
              <a:rPr lang="da-DK" dirty="0" err="1"/>
              <a:t>sunniuteqassava</a:t>
            </a:r>
            <a:r>
              <a:rPr lang="da-DK" dirty="0"/>
              <a:t>?</a:t>
            </a:r>
          </a:p>
        </p:txBody>
      </p:sp>
      <p:sp>
        <p:nvSpPr>
          <p:cNvPr id="3" name="Pladsholder til indhold 2"/>
          <p:cNvSpPr>
            <a:spLocks noGrp="1"/>
          </p:cNvSpPr>
          <p:nvPr>
            <p:ph idx="1"/>
          </p:nvPr>
        </p:nvSpPr>
        <p:spPr>
          <a:xfrm>
            <a:off x="1066800" y="1628800"/>
            <a:ext cx="7772400" cy="4179912"/>
          </a:xfrm>
        </p:spPr>
        <p:txBody>
          <a:bodyPr/>
          <a:lstStyle/>
          <a:p>
            <a:pPr marL="0" indent="0"/>
            <a:r>
              <a:rPr lang="da-DK" sz="1600" dirty="0" err="1">
                <a:solidFill>
                  <a:srgbClr val="3A9C66"/>
                </a:solidFill>
              </a:rPr>
              <a:t>Pisussaaffik</a:t>
            </a:r>
            <a:endParaRPr lang="da-DK" sz="1600" dirty="0">
              <a:solidFill>
                <a:srgbClr val="3A9C66"/>
              </a:solidFill>
            </a:endParaRPr>
          </a:p>
          <a:p>
            <a:pPr>
              <a:buFont typeface="Arial" panose="020B0604020202020204" pitchFamily="34" charset="0"/>
              <a:buChar char="•"/>
            </a:pPr>
            <a:r>
              <a:rPr lang="da-DK" sz="1600" b="0" dirty="0" err="1"/>
              <a:t>Innuttaasut</a:t>
            </a:r>
            <a:r>
              <a:rPr lang="da-DK" sz="1600" b="0" dirty="0"/>
              <a:t> 15-ileereersimasut </a:t>
            </a:r>
            <a:r>
              <a:rPr lang="da-DK" sz="1600" b="0" dirty="0" err="1"/>
              <a:t>allakkerinermut</a:t>
            </a:r>
            <a:r>
              <a:rPr lang="da-DK" sz="1600" b="0" dirty="0"/>
              <a:t> </a:t>
            </a:r>
            <a:r>
              <a:rPr lang="da-DK" sz="1600" b="0" dirty="0" err="1"/>
              <a:t>ilanngussimasut</a:t>
            </a:r>
            <a:r>
              <a:rPr lang="da-DK" sz="1600" b="0" dirty="0"/>
              <a:t> </a:t>
            </a:r>
            <a:r>
              <a:rPr lang="da-DK" sz="1600" b="0" dirty="0" err="1"/>
              <a:t>pisortani</a:t>
            </a:r>
            <a:r>
              <a:rPr lang="da-DK" sz="1600" b="0" dirty="0"/>
              <a:t> </a:t>
            </a:r>
            <a:r>
              <a:rPr lang="da-DK" sz="1600" b="0" dirty="0" err="1"/>
              <a:t>oqartussaasunit</a:t>
            </a:r>
            <a:r>
              <a:rPr lang="da-DK" sz="1600" b="0" dirty="0"/>
              <a:t> </a:t>
            </a:r>
            <a:r>
              <a:rPr lang="da-DK" sz="1600" b="0" dirty="0" err="1"/>
              <a:t>digitalimik</a:t>
            </a:r>
            <a:r>
              <a:rPr lang="da-DK" sz="1600" b="0" dirty="0"/>
              <a:t> </a:t>
            </a:r>
            <a:r>
              <a:rPr lang="da-DK" sz="1600" b="0" dirty="0" err="1"/>
              <a:t>allakkerinermik</a:t>
            </a:r>
            <a:r>
              <a:rPr lang="da-DK" sz="1600" b="0" dirty="0"/>
              <a:t> </a:t>
            </a:r>
            <a:r>
              <a:rPr lang="da-DK" sz="1600" b="0" dirty="0" err="1"/>
              <a:t>allagarsisarnissamut</a:t>
            </a:r>
            <a:r>
              <a:rPr lang="da-DK" sz="1600" b="0" dirty="0"/>
              <a:t> </a:t>
            </a:r>
            <a:r>
              <a:rPr lang="da-DK" sz="1600" b="0" dirty="0" err="1"/>
              <a:t>pisussaaffeqarput</a:t>
            </a:r>
            <a:r>
              <a:rPr lang="da-DK" sz="1600" b="0" dirty="0"/>
              <a:t>.</a:t>
            </a:r>
          </a:p>
          <a:p>
            <a:pPr>
              <a:buFont typeface="Arial" panose="020B0604020202020204" pitchFamily="34" charset="0"/>
              <a:buChar char="•"/>
            </a:pPr>
            <a:r>
              <a:rPr lang="da-DK" sz="1600" b="0" dirty="0" err="1"/>
              <a:t>Innuttaasut</a:t>
            </a:r>
            <a:r>
              <a:rPr lang="da-DK" sz="1600" b="0" dirty="0"/>
              <a:t> 15-ileereersimasut </a:t>
            </a:r>
            <a:r>
              <a:rPr lang="da-DK" sz="1600" b="0" dirty="0" err="1"/>
              <a:t>pisortani</a:t>
            </a:r>
            <a:r>
              <a:rPr lang="da-DK" sz="1600" b="0" dirty="0"/>
              <a:t> </a:t>
            </a:r>
            <a:r>
              <a:rPr lang="da-DK" sz="1600" b="0" dirty="0" err="1"/>
              <a:t>oqartussaasunut</a:t>
            </a:r>
            <a:r>
              <a:rPr lang="da-DK" sz="1600" b="0" dirty="0"/>
              <a:t> </a:t>
            </a:r>
            <a:r>
              <a:rPr lang="da-DK" sz="1600" b="0" dirty="0" err="1"/>
              <a:t>ilanngussimasunit</a:t>
            </a:r>
            <a:r>
              <a:rPr lang="da-DK" sz="1600" b="0" dirty="0"/>
              <a:t> </a:t>
            </a:r>
            <a:r>
              <a:rPr lang="da-DK" sz="1600" b="0" dirty="0" err="1"/>
              <a:t>digitalimik</a:t>
            </a:r>
            <a:r>
              <a:rPr lang="da-DK" sz="1600" b="0" dirty="0"/>
              <a:t> </a:t>
            </a:r>
            <a:r>
              <a:rPr lang="da-DK" sz="1600" b="0" dirty="0" err="1"/>
              <a:t>allagarsinissaq</a:t>
            </a:r>
            <a:r>
              <a:rPr lang="da-DK" sz="1600" b="0" dirty="0"/>
              <a:t> </a:t>
            </a:r>
            <a:r>
              <a:rPr lang="da-DK" sz="1600" b="0" dirty="0" err="1"/>
              <a:t>toqqarneqarsinnaasutut</a:t>
            </a:r>
            <a:r>
              <a:rPr lang="da-DK" sz="1600" b="0" dirty="0"/>
              <a:t> </a:t>
            </a:r>
            <a:r>
              <a:rPr lang="da-DK" sz="1600" b="0" dirty="0" err="1"/>
              <a:t>inissisimanngilaq</a:t>
            </a:r>
            <a:endParaRPr lang="da-DK" sz="1600" b="0" dirty="0"/>
          </a:p>
          <a:p>
            <a:pPr>
              <a:buFont typeface="Arial" panose="020B0604020202020204" pitchFamily="34" charset="0"/>
              <a:buChar char="•"/>
            </a:pPr>
            <a:r>
              <a:rPr lang="da-DK" sz="1600" b="0" dirty="0" err="1"/>
              <a:t>Digitalimik</a:t>
            </a:r>
            <a:r>
              <a:rPr lang="da-DK" sz="1600" b="0" dirty="0"/>
              <a:t> </a:t>
            </a:r>
            <a:r>
              <a:rPr lang="da-DK" sz="1600" b="0" dirty="0" err="1"/>
              <a:t>allakkerinermi</a:t>
            </a:r>
            <a:r>
              <a:rPr lang="da-DK" sz="1600" b="0" dirty="0"/>
              <a:t> </a:t>
            </a:r>
            <a:r>
              <a:rPr lang="da-DK" sz="1600" b="0" dirty="0" err="1"/>
              <a:t>takuneqarsinnaavoq</a:t>
            </a:r>
            <a:r>
              <a:rPr lang="da-DK" sz="1600" b="0" dirty="0"/>
              <a:t> </a:t>
            </a:r>
            <a:r>
              <a:rPr lang="da-DK" sz="1600" b="0" dirty="0" err="1"/>
              <a:t>pisortani</a:t>
            </a:r>
            <a:r>
              <a:rPr lang="da-DK" sz="1600" b="0" dirty="0"/>
              <a:t> </a:t>
            </a:r>
            <a:r>
              <a:rPr lang="da-DK" sz="1600" b="0" dirty="0" err="1"/>
              <a:t>oqartussaasut</a:t>
            </a:r>
            <a:r>
              <a:rPr lang="da-DK" sz="1600" b="0" dirty="0"/>
              <a:t> </a:t>
            </a:r>
            <a:r>
              <a:rPr lang="da-DK" sz="1600" b="0" dirty="0" err="1"/>
              <a:t>sorliit</a:t>
            </a:r>
            <a:r>
              <a:rPr lang="da-DK" sz="1600" b="0" dirty="0"/>
              <a:t> </a:t>
            </a:r>
            <a:r>
              <a:rPr lang="da-DK" sz="1600" b="0" dirty="0" err="1"/>
              <a:t>digitalimik</a:t>
            </a:r>
            <a:r>
              <a:rPr lang="da-DK" sz="1600" b="0" dirty="0"/>
              <a:t> </a:t>
            </a:r>
            <a:r>
              <a:rPr lang="da-DK" sz="1600" b="0" dirty="0" err="1"/>
              <a:t>allakkerinermik</a:t>
            </a:r>
            <a:r>
              <a:rPr lang="da-DK" sz="1600" b="0" dirty="0"/>
              <a:t> </a:t>
            </a:r>
            <a:r>
              <a:rPr lang="da-DK" sz="1600" b="0" dirty="0" err="1"/>
              <a:t>atuisutut</a:t>
            </a:r>
            <a:r>
              <a:rPr lang="da-DK" sz="1600" b="0" dirty="0"/>
              <a:t> </a:t>
            </a:r>
            <a:r>
              <a:rPr lang="da-DK" sz="1600" b="0" dirty="0" err="1"/>
              <a:t>nassiussisartuunersut</a:t>
            </a:r>
            <a:r>
              <a:rPr lang="da-DK" sz="1600" b="0" dirty="0"/>
              <a:t>.</a:t>
            </a:r>
          </a:p>
          <a:p>
            <a:pPr marL="0" indent="0"/>
            <a:endParaRPr lang="da-DK" sz="1600" dirty="0"/>
          </a:p>
          <a:p>
            <a:pPr marL="0" indent="0"/>
            <a:r>
              <a:rPr lang="da-DK" sz="1600" dirty="0" err="1">
                <a:solidFill>
                  <a:srgbClr val="3A9C66"/>
                </a:solidFill>
              </a:rPr>
              <a:t>Atuarsinnaaneq</a:t>
            </a:r>
            <a:r>
              <a:rPr lang="da-DK" sz="1600" dirty="0">
                <a:solidFill>
                  <a:srgbClr val="3A9C66"/>
                </a:solidFill>
              </a:rPr>
              <a:t> </a:t>
            </a:r>
            <a:r>
              <a:rPr lang="da-DK" sz="1600" dirty="0" err="1">
                <a:solidFill>
                  <a:srgbClr val="3A9C66"/>
                </a:solidFill>
              </a:rPr>
              <a:t>pisussaajunnaarsitsinerlu</a:t>
            </a:r>
            <a:endParaRPr lang="da-DK" sz="1600" dirty="0">
              <a:solidFill>
                <a:srgbClr val="3A9C66"/>
              </a:solidFill>
            </a:endParaRPr>
          </a:p>
          <a:p>
            <a:pPr marL="0" indent="0"/>
            <a:r>
              <a:rPr lang="da-DK" sz="1600" b="0" dirty="0" err="1"/>
              <a:t>Innuttaasoq</a:t>
            </a:r>
            <a:r>
              <a:rPr lang="da-DK" sz="1600" b="0" dirty="0"/>
              <a:t> </a:t>
            </a:r>
            <a:r>
              <a:rPr lang="da-DK" sz="1600" b="0" dirty="0" err="1"/>
              <a:t>eqqarsartaatsikkut</a:t>
            </a:r>
            <a:r>
              <a:rPr lang="da-DK" sz="1600" b="0" dirty="0"/>
              <a:t> </a:t>
            </a:r>
            <a:r>
              <a:rPr lang="da-DK" sz="1600" b="0" dirty="0" err="1"/>
              <a:t>timikkulluunniit</a:t>
            </a:r>
            <a:r>
              <a:rPr lang="da-DK" sz="1600" b="0" dirty="0"/>
              <a:t> </a:t>
            </a:r>
            <a:r>
              <a:rPr lang="da-DK" sz="1600" b="0" dirty="0" err="1"/>
              <a:t>innarluuteqarnermigut</a:t>
            </a:r>
            <a:r>
              <a:rPr lang="da-DK" sz="1600" b="0" dirty="0"/>
              <a:t> </a:t>
            </a:r>
            <a:r>
              <a:rPr lang="da-DK" sz="1600" b="0" dirty="0" err="1"/>
              <a:t>digitalimik</a:t>
            </a:r>
            <a:r>
              <a:rPr lang="da-DK" sz="1600" b="0" dirty="0"/>
              <a:t> </a:t>
            </a:r>
            <a:r>
              <a:rPr lang="da-DK" sz="1600" b="0" dirty="0" err="1"/>
              <a:t>allakkerinermut</a:t>
            </a:r>
            <a:r>
              <a:rPr lang="da-DK" sz="1600" b="0" dirty="0"/>
              <a:t> </a:t>
            </a:r>
            <a:r>
              <a:rPr lang="da-DK" sz="1600" b="0" dirty="0" err="1"/>
              <a:t>isersinnaanngikkuni</a:t>
            </a:r>
            <a:r>
              <a:rPr lang="da-DK" sz="1600" b="0" dirty="0"/>
              <a:t>, </a:t>
            </a:r>
            <a:r>
              <a:rPr lang="da-DK" sz="1600" b="0" dirty="0" err="1"/>
              <a:t>marlunnik</a:t>
            </a:r>
            <a:r>
              <a:rPr lang="da-DK" sz="1600" b="0" dirty="0"/>
              <a:t> </a:t>
            </a:r>
            <a:r>
              <a:rPr lang="da-DK" sz="1600" b="0" dirty="0" err="1"/>
              <a:t>periarfissaqarpoq</a:t>
            </a:r>
            <a:r>
              <a:rPr lang="da-DK" sz="1600" b="0" dirty="0"/>
              <a:t>:</a:t>
            </a:r>
          </a:p>
          <a:p>
            <a:pPr>
              <a:buFont typeface="Arial" panose="020B0604020202020204" pitchFamily="34" charset="0"/>
              <a:buChar char="•"/>
            </a:pPr>
            <a:r>
              <a:rPr lang="da-DK" sz="1600" b="0" dirty="0" err="1"/>
              <a:t>Allakkat</a:t>
            </a:r>
            <a:r>
              <a:rPr lang="da-DK" sz="1600" b="0" dirty="0"/>
              <a:t> </a:t>
            </a:r>
            <a:r>
              <a:rPr lang="da-DK" sz="1600" b="0" dirty="0" err="1"/>
              <a:t>atuarsinnaanerinut</a:t>
            </a:r>
            <a:r>
              <a:rPr lang="da-DK" sz="1600" b="0" dirty="0"/>
              <a:t> </a:t>
            </a:r>
            <a:r>
              <a:rPr lang="da-DK" sz="1600" b="0" dirty="0" err="1"/>
              <a:t>akuersissummik</a:t>
            </a:r>
            <a:r>
              <a:rPr lang="da-DK" sz="1600" b="0" dirty="0"/>
              <a:t> </a:t>
            </a:r>
            <a:r>
              <a:rPr lang="da-DK" sz="1600" b="0" dirty="0" err="1"/>
              <a:t>tunniussisoqarsinnaavoq</a:t>
            </a:r>
            <a:endParaRPr lang="da-DK" sz="1600" b="0" dirty="0"/>
          </a:p>
          <a:p>
            <a:pPr>
              <a:buFont typeface="Arial" panose="020B0604020202020204" pitchFamily="34" charset="0"/>
              <a:buChar char="•"/>
            </a:pPr>
            <a:r>
              <a:rPr lang="da-DK" sz="1600" b="0" dirty="0" err="1"/>
              <a:t>Digitalimik</a:t>
            </a:r>
            <a:r>
              <a:rPr lang="da-DK" sz="1600" b="0" dirty="0"/>
              <a:t> </a:t>
            </a:r>
            <a:r>
              <a:rPr lang="da-DK" sz="1600" b="0" dirty="0" err="1"/>
              <a:t>allagarsisarnermut</a:t>
            </a:r>
            <a:r>
              <a:rPr lang="da-DK" sz="1600" b="0" dirty="0"/>
              <a:t> </a:t>
            </a:r>
            <a:r>
              <a:rPr lang="da-DK" sz="1600" b="0" dirty="0" err="1"/>
              <a:t>pisussaaffimmit</a:t>
            </a:r>
            <a:r>
              <a:rPr lang="da-DK" sz="1600" b="0" dirty="0"/>
              <a:t> </a:t>
            </a:r>
            <a:r>
              <a:rPr lang="da-DK" sz="1600" b="0" dirty="0" err="1"/>
              <a:t>pisussaajunnaarsitsisoqarsinnaavoq</a:t>
            </a:r>
            <a:r>
              <a:rPr lang="da-DK" sz="1600" b="0" dirty="0"/>
              <a:t>, </a:t>
            </a:r>
            <a:r>
              <a:rPr lang="da-DK" sz="1600" b="0" dirty="0" err="1"/>
              <a:t>tunngavilersuutillu</a:t>
            </a:r>
            <a:r>
              <a:rPr lang="da-DK" sz="1600" b="0" dirty="0"/>
              <a:t> </a:t>
            </a:r>
            <a:r>
              <a:rPr lang="da-DK" sz="1600" b="0" dirty="0" err="1"/>
              <a:t>nalunaarummi</a:t>
            </a:r>
            <a:r>
              <a:rPr lang="da-DK" sz="1600" b="0" dirty="0"/>
              <a:t> </a:t>
            </a:r>
            <a:r>
              <a:rPr lang="da-DK" sz="1600" b="0" dirty="0" err="1"/>
              <a:t>aalajangersagaassapput</a:t>
            </a:r>
            <a:r>
              <a:rPr lang="da-DK" sz="1600" b="0" dirty="0"/>
              <a:t> </a:t>
            </a:r>
            <a:r>
              <a:rPr lang="da-DK" sz="1600" b="0" dirty="0" err="1"/>
              <a:t>maanna</a:t>
            </a:r>
            <a:r>
              <a:rPr lang="da-DK" sz="1600" b="0" dirty="0"/>
              <a:t> </a:t>
            </a:r>
            <a:r>
              <a:rPr lang="da-DK" sz="1600" b="0" dirty="0" err="1"/>
              <a:t>tusarniaassutigineqartumi</a:t>
            </a:r>
            <a:r>
              <a:rPr lang="da-DK" sz="1600" b="0" dirty="0"/>
              <a:t>.</a:t>
            </a:r>
          </a:p>
          <a:p>
            <a:pPr>
              <a:buFont typeface="Arial" panose="020B0604020202020204" pitchFamily="34" charset="0"/>
              <a:buChar char="•"/>
            </a:pPr>
            <a:endParaRPr lang="da-DK" sz="1600" b="0" dirty="0"/>
          </a:p>
          <a:p>
            <a:pPr marL="0" indent="0" algn="ctr"/>
            <a:r>
              <a:rPr lang="da-DK" sz="1600" dirty="0">
                <a:solidFill>
                  <a:srgbClr val="3A9C66"/>
                </a:solidFill>
              </a:rPr>
              <a:t>Loven træder i kraft for borgere den 1. april 2020</a:t>
            </a:r>
            <a:endParaRPr lang="da-DK" sz="1600" b="0" dirty="0"/>
          </a:p>
        </p:txBody>
      </p:sp>
      <p:sp>
        <p:nvSpPr>
          <p:cNvPr id="4" name="Pladsholder til slidenummer 3"/>
          <p:cNvSpPr>
            <a:spLocks noGrp="1"/>
          </p:cNvSpPr>
          <p:nvPr>
            <p:ph type="sldNum" sz="quarter" idx="10"/>
          </p:nvPr>
        </p:nvSpPr>
        <p:spPr/>
        <p:txBody>
          <a:bodyPr/>
          <a:lstStyle/>
          <a:p>
            <a:pPr>
              <a:defRPr/>
            </a:pPr>
            <a:fld id="{93A53F05-B0E5-4D1F-9FC9-760813758346}" type="slidenum">
              <a:rPr lang="en-US" smtClean="0">
                <a:solidFill>
                  <a:srgbClr val="0B1621"/>
                </a:solidFill>
              </a:rPr>
              <a:pPr>
                <a:defRPr/>
              </a:pPr>
              <a:t>25</a:t>
            </a:fld>
            <a:endParaRPr lang="en-US" sz="800" dirty="0">
              <a:solidFill>
                <a:srgbClr val="0B1621"/>
              </a:solidFill>
            </a:endParaRPr>
          </a:p>
        </p:txBody>
      </p:sp>
    </p:spTree>
    <p:extLst>
      <p:ext uri="{BB962C8B-B14F-4D97-AF65-F5344CB8AC3E}">
        <p14:creationId xmlns:p14="http://schemas.microsoft.com/office/powerpoint/2010/main" val="26937095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NemID &amp; </a:t>
            </a:r>
            <a:r>
              <a:rPr lang="da-DK" dirty="0" err="1"/>
              <a:t>Digitalimik</a:t>
            </a:r>
            <a:r>
              <a:rPr lang="da-DK" dirty="0"/>
              <a:t> </a:t>
            </a:r>
            <a:r>
              <a:rPr lang="da-DK" dirty="0" err="1"/>
              <a:t>Allakkerineq</a:t>
            </a:r>
            <a:endParaRPr lang="da-DK" dirty="0"/>
          </a:p>
        </p:txBody>
      </p:sp>
      <p:sp>
        <p:nvSpPr>
          <p:cNvPr id="4" name="Pladsholder til slidenummer 3"/>
          <p:cNvSpPr>
            <a:spLocks noGrp="1"/>
          </p:cNvSpPr>
          <p:nvPr>
            <p:ph type="sldNum" sz="quarter" idx="10"/>
          </p:nvPr>
        </p:nvSpPr>
        <p:spPr/>
        <p:txBody>
          <a:bodyPr/>
          <a:lstStyle/>
          <a:p>
            <a:pPr>
              <a:defRPr/>
            </a:pPr>
            <a:fld id="{93A53F05-B0E5-4D1F-9FC9-760813758346}" type="slidenum">
              <a:rPr lang="en-US" smtClean="0">
                <a:solidFill>
                  <a:srgbClr val="0B1621"/>
                </a:solidFill>
              </a:rPr>
              <a:pPr>
                <a:defRPr/>
              </a:pPr>
              <a:t>26</a:t>
            </a:fld>
            <a:endParaRPr lang="en-US" sz="800">
              <a:solidFill>
                <a:srgbClr val="0B1621"/>
              </a:solidFill>
            </a:endParaRPr>
          </a:p>
        </p:txBody>
      </p:sp>
      <p:pic>
        <p:nvPicPr>
          <p:cNvPr id="7" name="Pladsholder til indhold 6"/>
          <p:cNvPicPr>
            <a:picLocks noGrp="1" noChangeAspect="1"/>
          </p:cNvPicPr>
          <p:nvPr>
            <p:ph idx="1"/>
          </p:nvPr>
        </p:nvPicPr>
        <p:blipFill>
          <a:blip r:embed="rId2"/>
          <a:stretch>
            <a:fillRect/>
          </a:stretch>
        </p:blipFill>
        <p:spPr>
          <a:xfrm>
            <a:off x="1547664" y="1685513"/>
            <a:ext cx="6305892" cy="4246957"/>
          </a:xfrm>
          <a:prstGeom prst="rect">
            <a:avLst/>
          </a:prstGeom>
        </p:spPr>
      </p:pic>
    </p:spTree>
    <p:extLst>
      <p:ext uri="{BB962C8B-B14F-4D97-AF65-F5344CB8AC3E}">
        <p14:creationId xmlns:p14="http://schemas.microsoft.com/office/powerpoint/2010/main" val="29748669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a:t>Inatsit</a:t>
            </a:r>
            <a:r>
              <a:rPr lang="da-DK" dirty="0"/>
              <a:t> </a:t>
            </a:r>
            <a:r>
              <a:rPr lang="da-DK" dirty="0" err="1"/>
              <a:t>pisortani</a:t>
            </a:r>
            <a:r>
              <a:rPr lang="da-DK" dirty="0"/>
              <a:t> </a:t>
            </a:r>
            <a:r>
              <a:rPr lang="da-DK" dirty="0" err="1"/>
              <a:t>oqartussaasunut</a:t>
            </a:r>
            <a:r>
              <a:rPr lang="da-DK" dirty="0"/>
              <a:t> </a:t>
            </a:r>
            <a:r>
              <a:rPr lang="da-DK" dirty="0" err="1"/>
              <a:t>qanoq</a:t>
            </a:r>
            <a:r>
              <a:rPr lang="da-DK" dirty="0"/>
              <a:t> </a:t>
            </a:r>
            <a:r>
              <a:rPr lang="da-DK" dirty="0" err="1"/>
              <a:t>sunniuteqassava</a:t>
            </a:r>
            <a:r>
              <a:rPr lang="da-DK" dirty="0"/>
              <a:t>?</a:t>
            </a:r>
          </a:p>
        </p:txBody>
      </p:sp>
      <p:sp>
        <p:nvSpPr>
          <p:cNvPr id="3" name="Pladsholder til indhold 2"/>
          <p:cNvSpPr>
            <a:spLocks noGrp="1"/>
          </p:cNvSpPr>
          <p:nvPr>
            <p:ph idx="1"/>
          </p:nvPr>
        </p:nvSpPr>
        <p:spPr>
          <a:xfrm>
            <a:off x="1066800" y="1916832"/>
            <a:ext cx="7772400" cy="4179912"/>
          </a:xfrm>
        </p:spPr>
        <p:txBody>
          <a:bodyPr/>
          <a:lstStyle/>
          <a:p>
            <a:pPr marL="0" indent="0"/>
            <a:r>
              <a:rPr lang="da-DK" sz="1600" dirty="0" err="1">
                <a:solidFill>
                  <a:srgbClr val="3A9C66"/>
                </a:solidFill>
              </a:rPr>
              <a:t>Pisussaaffik</a:t>
            </a:r>
            <a:endParaRPr lang="da-DK" sz="1600" dirty="0">
              <a:solidFill>
                <a:srgbClr val="3A9C66"/>
              </a:solidFill>
            </a:endParaRPr>
          </a:p>
          <a:p>
            <a:pPr marL="285750" indent="-285750">
              <a:buFont typeface="Arial" panose="020B0604020202020204" pitchFamily="34" charset="0"/>
              <a:buChar char="•"/>
            </a:pPr>
            <a:r>
              <a:rPr lang="da-DK" sz="1600" b="0" dirty="0" err="1"/>
              <a:t>Pisortani</a:t>
            </a:r>
            <a:r>
              <a:rPr lang="da-DK" sz="1600" b="0" dirty="0"/>
              <a:t> </a:t>
            </a:r>
            <a:r>
              <a:rPr lang="da-DK" sz="1600" b="0" dirty="0" err="1"/>
              <a:t>oqartussaasut</a:t>
            </a:r>
            <a:r>
              <a:rPr lang="da-DK" sz="1600" b="0" dirty="0"/>
              <a:t> </a:t>
            </a:r>
            <a:r>
              <a:rPr lang="da-DK" sz="1600" b="0" dirty="0" err="1"/>
              <a:t>digitalimik</a:t>
            </a:r>
            <a:r>
              <a:rPr lang="da-DK" sz="1600" b="0" dirty="0"/>
              <a:t> </a:t>
            </a:r>
            <a:r>
              <a:rPr lang="da-DK" sz="1600" b="0" dirty="0" err="1"/>
              <a:t>allagarsiassanik</a:t>
            </a:r>
            <a:r>
              <a:rPr lang="da-DK" sz="1600" b="0" dirty="0"/>
              <a:t> </a:t>
            </a:r>
            <a:r>
              <a:rPr lang="da-DK" sz="1600" b="0" dirty="0" err="1"/>
              <a:t>pisortani</a:t>
            </a:r>
            <a:r>
              <a:rPr lang="da-DK" sz="1600" b="0" dirty="0"/>
              <a:t> </a:t>
            </a:r>
            <a:r>
              <a:rPr lang="da-DK" sz="1600" b="0" dirty="0" err="1"/>
              <a:t>oqartussaasunit</a:t>
            </a:r>
            <a:r>
              <a:rPr lang="da-DK" sz="1600" b="0" dirty="0"/>
              <a:t> </a:t>
            </a:r>
            <a:r>
              <a:rPr lang="da-DK" sz="1600" b="0" dirty="0" err="1"/>
              <a:t>allanit</a:t>
            </a:r>
            <a:r>
              <a:rPr lang="da-DK" sz="1600" b="0" dirty="0"/>
              <a:t> </a:t>
            </a:r>
            <a:r>
              <a:rPr lang="da-DK" sz="1600" b="0" dirty="0" err="1"/>
              <a:t>nassinneqartarnissaminnut</a:t>
            </a:r>
            <a:r>
              <a:rPr lang="da-DK" sz="1600" b="0" dirty="0"/>
              <a:t> </a:t>
            </a:r>
            <a:r>
              <a:rPr lang="da-DK" sz="1600" b="0" dirty="0" err="1"/>
              <a:t>pisussaaffilerneqassapput</a:t>
            </a:r>
            <a:r>
              <a:rPr lang="da-DK" sz="1600" b="0" dirty="0"/>
              <a:t> (</a:t>
            </a:r>
            <a:r>
              <a:rPr lang="da-DK" sz="1600" b="0" dirty="0" err="1"/>
              <a:t>inatsisit</a:t>
            </a:r>
            <a:r>
              <a:rPr lang="da-DK" sz="1600" b="0" dirty="0"/>
              <a:t> </a:t>
            </a:r>
            <a:r>
              <a:rPr lang="da-DK" sz="1600" b="0" dirty="0" err="1"/>
              <a:t>naapertorlugit</a:t>
            </a:r>
            <a:r>
              <a:rPr lang="da-DK" sz="1600" b="0" dirty="0"/>
              <a:t> </a:t>
            </a:r>
            <a:r>
              <a:rPr lang="da-DK" sz="1600" b="0" dirty="0" err="1"/>
              <a:t>ingerlatsiviit</a:t>
            </a:r>
            <a:r>
              <a:rPr lang="da-DK" sz="1600" b="0" dirty="0"/>
              <a:t> </a:t>
            </a:r>
            <a:r>
              <a:rPr lang="da-DK" sz="1600" b="0" dirty="0" err="1"/>
              <a:t>pillugit</a:t>
            </a:r>
            <a:r>
              <a:rPr lang="da-DK" sz="1600" b="0" dirty="0"/>
              <a:t> </a:t>
            </a:r>
            <a:r>
              <a:rPr lang="da-DK" sz="1600" b="0" dirty="0" err="1"/>
              <a:t>nalunaarut</a:t>
            </a:r>
            <a:r>
              <a:rPr lang="da-DK" sz="1600" b="0" dirty="0"/>
              <a:t>).</a:t>
            </a:r>
          </a:p>
          <a:p>
            <a:pPr>
              <a:buFont typeface="Arial" panose="020B0604020202020204" pitchFamily="34" charset="0"/>
              <a:buChar char="•"/>
            </a:pPr>
            <a:r>
              <a:rPr lang="da-DK" sz="1600" b="0" dirty="0" err="1"/>
              <a:t>Oqartussaasut</a:t>
            </a:r>
            <a:r>
              <a:rPr lang="da-DK" sz="1600" b="0" dirty="0"/>
              <a:t> </a:t>
            </a:r>
            <a:r>
              <a:rPr lang="da-DK" sz="1600" b="0" dirty="0" err="1"/>
              <a:t>digitalimik</a:t>
            </a:r>
            <a:r>
              <a:rPr lang="da-DK" sz="1600" b="0" dirty="0"/>
              <a:t> </a:t>
            </a:r>
            <a:r>
              <a:rPr lang="da-DK" sz="1600" b="0" dirty="0" err="1"/>
              <a:t>allagarsianik</a:t>
            </a:r>
            <a:r>
              <a:rPr lang="da-DK" sz="1600" b="0" dirty="0"/>
              <a:t> </a:t>
            </a:r>
            <a:r>
              <a:rPr lang="da-DK" sz="1600" b="0" dirty="0" err="1"/>
              <a:t>nassiussissanerlutik</a:t>
            </a:r>
            <a:r>
              <a:rPr lang="da-DK" sz="1600" b="0" dirty="0"/>
              <a:t> </a:t>
            </a:r>
            <a:r>
              <a:rPr lang="da-DK" sz="1600" b="0" dirty="0" err="1"/>
              <a:t>taamaalillutillu</a:t>
            </a:r>
            <a:r>
              <a:rPr lang="da-DK" sz="1600" b="0" dirty="0"/>
              <a:t> </a:t>
            </a:r>
            <a:r>
              <a:rPr lang="da-DK" sz="1600" b="0" dirty="0" err="1"/>
              <a:t>digitalimik</a:t>
            </a:r>
            <a:r>
              <a:rPr lang="da-DK" sz="1600" b="0" dirty="0"/>
              <a:t> </a:t>
            </a:r>
            <a:r>
              <a:rPr lang="da-DK" sz="1600" b="0" dirty="0" err="1"/>
              <a:t>allakkerinermut</a:t>
            </a:r>
            <a:r>
              <a:rPr lang="da-DK" sz="1600" b="0" dirty="0"/>
              <a:t> </a:t>
            </a:r>
            <a:r>
              <a:rPr lang="da-DK" sz="1600" b="0" dirty="0" err="1"/>
              <a:t>ilanngutissanerlutik</a:t>
            </a:r>
            <a:r>
              <a:rPr lang="da-DK" sz="1600" b="0" dirty="0"/>
              <a:t> </a:t>
            </a:r>
            <a:r>
              <a:rPr lang="da-DK" sz="1600" b="0" dirty="0" err="1"/>
              <a:t>namminneq</a:t>
            </a:r>
            <a:r>
              <a:rPr lang="da-DK" sz="1600" b="0" dirty="0"/>
              <a:t> </a:t>
            </a:r>
            <a:r>
              <a:rPr lang="da-DK" sz="1600" b="0" dirty="0" err="1"/>
              <a:t>qinigassarivaat</a:t>
            </a:r>
            <a:r>
              <a:rPr lang="da-DK" sz="1600" b="0" dirty="0"/>
              <a:t>.</a:t>
            </a:r>
          </a:p>
          <a:p>
            <a:pPr lvl="2">
              <a:buFont typeface="Arial" panose="020B0604020202020204" pitchFamily="34" charset="0"/>
              <a:buChar char="•"/>
            </a:pPr>
            <a:r>
              <a:rPr lang="da-DK" sz="1400" b="0" dirty="0" err="1"/>
              <a:t>Pisortani</a:t>
            </a:r>
            <a:r>
              <a:rPr lang="da-DK" sz="1400" b="0" dirty="0"/>
              <a:t> </a:t>
            </a:r>
            <a:r>
              <a:rPr lang="da-DK" sz="1400" b="0" dirty="0" err="1"/>
              <a:t>Digitalimik</a:t>
            </a:r>
            <a:r>
              <a:rPr lang="da-DK" sz="1400" b="0" dirty="0"/>
              <a:t> </a:t>
            </a:r>
            <a:r>
              <a:rPr lang="da-DK" sz="1400" b="0" dirty="0" err="1"/>
              <a:t>Allakkerinermi</a:t>
            </a:r>
            <a:r>
              <a:rPr lang="da-DK" sz="1400" b="0" dirty="0"/>
              <a:t> </a:t>
            </a:r>
            <a:r>
              <a:rPr lang="da-DK" sz="1400" b="0" dirty="0" err="1"/>
              <a:t>innuttaasumut</a:t>
            </a:r>
            <a:r>
              <a:rPr lang="da-DK" sz="1400" b="0" dirty="0"/>
              <a:t> </a:t>
            </a:r>
            <a:r>
              <a:rPr lang="da-DK" sz="1400" b="0" dirty="0" err="1"/>
              <a:t>nassiussinermi</a:t>
            </a:r>
            <a:r>
              <a:rPr lang="da-DK" sz="1400" b="0" dirty="0"/>
              <a:t> </a:t>
            </a:r>
            <a:r>
              <a:rPr lang="da-DK" sz="1400" b="0" dirty="0" err="1"/>
              <a:t>oqartussaasunut</a:t>
            </a:r>
            <a:r>
              <a:rPr lang="da-DK" sz="1400" b="0" dirty="0"/>
              <a:t> </a:t>
            </a:r>
            <a:r>
              <a:rPr lang="da-DK" sz="1400" b="0" dirty="0" err="1">
                <a:solidFill>
                  <a:srgbClr val="C00000"/>
                </a:solidFill>
              </a:rPr>
              <a:t>tigummiunnaarinnittutut</a:t>
            </a:r>
            <a:r>
              <a:rPr lang="da-DK" sz="1400" b="0" dirty="0">
                <a:solidFill>
                  <a:srgbClr val="C00000"/>
                </a:solidFill>
              </a:rPr>
              <a:t> </a:t>
            </a:r>
            <a:r>
              <a:rPr lang="da-DK" sz="1400" b="0" dirty="0" err="1">
                <a:solidFill>
                  <a:srgbClr val="C00000"/>
                </a:solidFill>
              </a:rPr>
              <a:t>issaaq</a:t>
            </a:r>
            <a:r>
              <a:rPr lang="da-DK" sz="1400" b="0" dirty="0"/>
              <a:t> – </a:t>
            </a:r>
            <a:r>
              <a:rPr lang="da-DK" sz="1400" b="0" dirty="0" err="1"/>
              <a:t>tassa</a:t>
            </a:r>
            <a:r>
              <a:rPr lang="da-DK" sz="1400" b="0" dirty="0"/>
              <a:t> </a:t>
            </a:r>
            <a:r>
              <a:rPr lang="da-DK" sz="1400" b="0" dirty="0" err="1"/>
              <a:t>imaappoq</a:t>
            </a:r>
            <a:r>
              <a:rPr lang="da-DK" sz="1400" b="0" dirty="0"/>
              <a:t>, </a:t>
            </a:r>
            <a:r>
              <a:rPr lang="da-DK" sz="1400" b="0" dirty="0" err="1"/>
              <a:t>digitalimik</a:t>
            </a:r>
            <a:r>
              <a:rPr lang="da-DK" sz="1400" b="0" dirty="0"/>
              <a:t> </a:t>
            </a:r>
            <a:r>
              <a:rPr lang="da-DK" sz="1400" b="0" dirty="0" err="1"/>
              <a:t>allakkerinermi</a:t>
            </a:r>
            <a:r>
              <a:rPr lang="da-DK" sz="1400" b="0" dirty="0"/>
              <a:t> </a:t>
            </a:r>
            <a:r>
              <a:rPr lang="da-DK" sz="1400" b="0" dirty="0" err="1"/>
              <a:t>nassiussineq</a:t>
            </a:r>
            <a:r>
              <a:rPr lang="da-DK" sz="1400" b="0" dirty="0"/>
              <a:t> </a:t>
            </a:r>
            <a:r>
              <a:rPr lang="da-DK" sz="1400" b="0" dirty="0" err="1"/>
              <a:t>uppernarsineqarpat</a:t>
            </a:r>
            <a:r>
              <a:rPr lang="da-DK" sz="1400" b="0" dirty="0"/>
              <a:t> </a:t>
            </a:r>
            <a:r>
              <a:rPr lang="da-DK" sz="1400" b="0" dirty="0" err="1"/>
              <a:t>allagarsiat</a:t>
            </a:r>
            <a:r>
              <a:rPr lang="da-DK" sz="1400" b="0" dirty="0"/>
              <a:t> </a:t>
            </a:r>
            <a:r>
              <a:rPr lang="da-DK" sz="1400" b="0" dirty="0" err="1"/>
              <a:t>inummut</a:t>
            </a:r>
            <a:r>
              <a:rPr lang="da-DK" sz="1400" b="0" dirty="0"/>
              <a:t> </a:t>
            </a:r>
            <a:r>
              <a:rPr lang="da-DK" sz="1400" b="0" dirty="0" err="1"/>
              <a:t>apuuffissaanut</a:t>
            </a:r>
            <a:r>
              <a:rPr lang="da-DK" sz="1400" b="0" dirty="0"/>
              <a:t> </a:t>
            </a:r>
            <a:r>
              <a:rPr lang="da-DK" sz="1400" b="0" dirty="0" err="1"/>
              <a:t>apuussimasutut</a:t>
            </a:r>
            <a:r>
              <a:rPr lang="da-DK" sz="1400" b="0" dirty="0"/>
              <a:t> </a:t>
            </a:r>
            <a:r>
              <a:rPr lang="da-DK" sz="1400" b="0" dirty="0" err="1"/>
              <a:t>isigineqassapput</a:t>
            </a:r>
            <a:r>
              <a:rPr lang="da-DK" sz="1400" b="0" dirty="0"/>
              <a:t>.</a:t>
            </a:r>
          </a:p>
          <a:p>
            <a:pPr>
              <a:buFont typeface="Arial" panose="020B0604020202020204" pitchFamily="34" charset="0"/>
              <a:buChar char="•"/>
            </a:pPr>
            <a:endParaRPr lang="da-DK" sz="1600" b="0" dirty="0"/>
          </a:p>
          <a:p>
            <a:pPr>
              <a:buFont typeface="Arial" panose="020B0604020202020204" pitchFamily="34" charset="0"/>
              <a:buChar char="•"/>
            </a:pPr>
            <a:r>
              <a:rPr lang="da-DK" sz="1600" b="0" dirty="0" err="1"/>
              <a:t>Digitalimik</a:t>
            </a:r>
            <a:r>
              <a:rPr lang="da-DK" sz="1600" b="0" dirty="0"/>
              <a:t> </a:t>
            </a:r>
            <a:r>
              <a:rPr lang="da-DK" sz="1600" b="0" dirty="0" err="1"/>
              <a:t>allakkerinermi</a:t>
            </a:r>
            <a:r>
              <a:rPr lang="da-DK" sz="1600" b="0" dirty="0"/>
              <a:t> </a:t>
            </a:r>
            <a:r>
              <a:rPr lang="da-DK" sz="1600" b="0" dirty="0" err="1"/>
              <a:t>takuneqarsinnaassaaq</a:t>
            </a:r>
            <a:r>
              <a:rPr lang="da-DK" sz="1600" b="0" dirty="0"/>
              <a:t> </a:t>
            </a:r>
            <a:r>
              <a:rPr lang="da-DK" sz="1600" b="0" dirty="0" err="1"/>
              <a:t>pisortani</a:t>
            </a:r>
            <a:r>
              <a:rPr lang="da-DK" sz="1600" b="0" dirty="0"/>
              <a:t> </a:t>
            </a:r>
            <a:r>
              <a:rPr lang="da-DK" sz="1600" b="0" dirty="0" err="1"/>
              <a:t>oqartussaasut</a:t>
            </a:r>
            <a:r>
              <a:rPr lang="da-DK" sz="1600" b="0" dirty="0"/>
              <a:t> </a:t>
            </a:r>
            <a:r>
              <a:rPr lang="da-DK" sz="1600" b="0" dirty="0" err="1"/>
              <a:t>sorliit</a:t>
            </a:r>
            <a:r>
              <a:rPr lang="da-DK" sz="1600" b="0" dirty="0"/>
              <a:t> </a:t>
            </a:r>
            <a:r>
              <a:rPr lang="da-DK" sz="1600" b="0" dirty="0" err="1"/>
              <a:t>digitalimik</a:t>
            </a:r>
            <a:r>
              <a:rPr lang="da-DK" sz="1600" b="0" dirty="0"/>
              <a:t> </a:t>
            </a:r>
            <a:r>
              <a:rPr lang="da-DK" sz="1600" b="0" dirty="0" err="1"/>
              <a:t>allakkerinermik</a:t>
            </a:r>
            <a:r>
              <a:rPr lang="da-DK" sz="1600" b="0" dirty="0"/>
              <a:t> </a:t>
            </a:r>
            <a:r>
              <a:rPr lang="da-DK" sz="1600" b="0" dirty="0" err="1"/>
              <a:t>atuisuunersut</a:t>
            </a:r>
            <a:r>
              <a:rPr lang="da-DK" sz="1600" b="0" dirty="0"/>
              <a:t>. </a:t>
            </a:r>
          </a:p>
          <a:p>
            <a:pPr>
              <a:buFont typeface="Arial" panose="020B0604020202020204" pitchFamily="34" charset="0"/>
              <a:buChar char="•"/>
            </a:pPr>
            <a:endParaRPr lang="da-DK" sz="1600" b="0" dirty="0"/>
          </a:p>
        </p:txBody>
      </p:sp>
      <p:sp>
        <p:nvSpPr>
          <p:cNvPr id="4" name="Pladsholder til slidenummer 3"/>
          <p:cNvSpPr>
            <a:spLocks noGrp="1"/>
          </p:cNvSpPr>
          <p:nvPr>
            <p:ph type="sldNum" sz="quarter" idx="10"/>
          </p:nvPr>
        </p:nvSpPr>
        <p:spPr/>
        <p:txBody>
          <a:bodyPr/>
          <a:lstStyle/>
          <a:p>
            <a:pPr>
              <a:defRPr/>
            </a:pPr>
            <a:fld id="{93A53F05-B0E5-4D1F-9FC9-760813758346}" type="slidenum">
              <a:rPr lang="en-US" smtClean="0">
                <a:solidFill>
                  <a:srgbClr val="0B1621"/>
                </a:solidFill>
              </a:rPr>
              <a:pPr>
                <a:defRPr/>
              </a:pPr>
              <a:t>27</a:t>
            </a:fld>
            <a:endParaRPr lang="en-US" sz="800">
              <a:solidFill>
                <a:srgbClr val="0B1621"/>
              </a:solidFill>
            </a:endParaRPr>
          </a:p>
        </p:txBody>
      </p:sp>
    </p:spTree>
    <p:extLst>
      <p:ext uri="{BB962C8B-B14F-4D97-AF65-F5344CB8AC3E}">
        <p14:creationId xmlns:p14="http://schemas.microsoft.com/office/powerpoint/2010/main" val="14231068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a:t>Inatsit</a:t>
            </a:r>
            <a:r>
              <a:rPr lang="da-DK" dirty="0"/>
              <a:t> </a:t>
            </a:r>
            <a:r>
              <a:rPr lang="da-DK" dirty="0" err="1"/>
              <a:t>suliffeqarfinnut</a:t>
            </a:r>
            <a:r>
              <a:rPr lang="da-DK" dirty="0"/>
              <a:t> </a:t>
            </a:r>
            <a:r>
              <a:rPr lang="da-DK" dirty="0" err="1"/>
              <a:t>qanoq</a:t>
            </a:r>
            <a:r>
              <a:rPr lang="da-DK" dirty="0"/>
              <a:t> </a:t>
            </a:r>
            <a:r>
              <a:rPr lang="da-DK" dirty="0" err="1"/>
              <a:t>sunniuteqassava</a:t>
            </a:r>
            <a:r>
              <a:rPr lang="da-DK" dirty="0"/>
              <a:t>?</a:t>
            </a:r>
          </a:p>
        </p:txBody>
      </p:sp>
      <p:sp>
        <p:nvSpPr>
          <p:cNvPr id="3" name="Pladsholder til indhold 2"/>
          <p:cNvSpPr>
            <a:spLocks noGrp="1"/>
          </p:cNvSpPr>
          <p:nvPr>
            <p:ph idx="1"/>
          </p:nvPr>
        </p:nvSpPr>
        <p:spPr>
          <a:xfrm>
            <a:off x="1066800" y="1556792"/>
            <a:ext cx="7772400" cy="4179912"/>
          </a:xfrm>
        </p:spPr>
        <p:txBody>
          <a:bodyPr/>
          <a:lstStyle/>
          <a:p>
            <a:pPr marL="0" indent="0"/>
            <a:r>
              <a:rPr lang="da-DK" sz="1600" dirty="0" err="1">
                <a:solidFill>
                  <a:srgbClr val="3A9C66"/>
                </a:solidFill>
              </a:rPr>
              <a:t>Pisussaaffik</a:t>
            </a:r>
            <a:endParaRPr lang="da-DK" sz="1600" dirty="0">
              <a:solidFill>
                <a:srgbClr val="3A9C66"/>
              </a:solidFill>
            </a:endParaRPr>
          </a:p>
          <a:p>
            <a:pPr>
              <a:buFont typeface="Arial" panose="020B0604020202020204" pitchFamily="34" charset="0"/>
              <a:buChar char="•"/>
            </a:pPr>
            <a:r>
              <a:rPr lang="da-DK" sz="1600" b="0" dirty="0" err="1"/>
              <a:t>Suliffeqarfiit</a:t>
            </a:r>
            <a:r>
              <a:rPr lang="da-DK" sz="1600" b="0" dirty="0"/>
              <a:t> </a:t>
            </a:r>
            <a:r>
              <a:rPr lang="da-DK" sz="1600" b="0" dirty="0" err="1"/>
              <a:t>pisortani</a:t>
            </a:r>
            <a:r>
              <a:rPr lang="da-DK" sz="1600" b="0" dirty="0"/>
              <a:t> </a:t>
            </a:r>
            <a:r>
              <a:rPr lang="da-DK" sz="1600" b="0" dirty="0" err="1"/>
              <a:t>digitalimik</a:t>
            </a:r>
            <a:r>
              <a:rPr lang="da-DK" sz="1600" b="0" dirty="0"/>
              <a:t> </a:t>
            </a:r>
            <a:r>
              <a:rPr lang="da-DK" sz="1600" b="0" dirty="0" err="1"/>
              <a:t>allakkerinermut</a:t>
            </a:r>
            <a:r>
              <a:rPr lang="da-DK" sz="1600" b="0" dirty="0"/>
              <a:t> </a:t>
            </a:r>
            <a:r>
              <a:rPr lang="da-DK" sz="1600" b="0" dirty="0" err="1"/>
              <a:t>ilanngussimasut</a:t>
            </a:r>
            <a:r>
              <a:rPr lang="da-DK" sz="1600" b="0" dirty="0"/>
              <a:t> </a:t>
            </a:r>
            <a:r>
              <a:rPr lang="da-DK" sz="1600" b="0" dirty="0" err="1"/>
              <a:t>pisortani</a:t>
            </a:r>
            <a:r>
              <a:rPr lang="da-DK" sz="1600" b="0" dirty="0"/>
              <a:t> </a:t>
            </a:r>
            <a:r>
              <a:rPr lang="da-DK" sz="1600" b="0" dirty="0" err="1"/>
              <a:t>oqartussaasunit</a:t>
            </a:r>
            <a:r>
              <a:rPr lang="da-DK" sz="1600" b="0" dirty="0"/>
              <a:t> </a:t>
            </a:r>
            <a:r>
              <a:rPr lang="da-DK" sz="1600" b="0" dirty="0" err="1"/>
              <a:t>allagarsiassanik</a:t>
            </a:r>
            <a:r>
              <a:rPr lang="da-DK" sz="1600" b="0" dirty="0"/>
              <a:t> </a:t>
            </a:r>
            <a:r>
              <a:rPr lang="da-DK" sz="1600" b="0" dirty="0" err="1"/>
              <a:t>digitaliusunik</a:t>
            </a:r>
            <a:r>
              <a:rPr lang="da-DK" sz="1600" b="0" dirty="0"/>
              <a:t> </a:t>
            </a:r>
            <a:r>
              <a:rPr lang="da-DK" sz="1600" b="0" dirty="0" err="1"/>
              <a:t>tigusisarnissaminnut</a:t>
            </a:r>
            <a:r>
              <a:rPr lang="da-DK" sz="1600" b="0" dirty="0"/>
              <a:t> </a:t>
            </a:r>
            <a:r>
              <a:rPr lang="da-DK" sz="1600" b="0" dirty="0" err="1"/>
              <a:t>pisussaaffeqarput</a:t>
            </a:r>
            <a:r>
              <a:rPr lang="da-DK" sz="1600" b="0" dirty="0"/>
              <a:t>.</a:t>
            </a:r>
          </a:p>
          <a:p>
            <a:pPr>
              <a:buFont typeface="Arial" panose="020B0604020202020204" pitchFamily="34" charset="0"/>
              <a:buChar char="•"/>
            </a:pPr>
            <a:r>
              <a:rPr lang="da-DK" sz="1600" b="0" dirty="0" err="1"/>
              <a:t>Digitalimik</a:t>
            </a:r>
            <a:r>
              <a:rPr lang="da-DK" sz="1600" b="0" dirty="0"/>
              <a:t> </a:t>
            </a:r>
            <a:r>
              <a:rPr lang="da-DK" sz="1600" b="0" dirty="0" err="1"/>
              <a:t>allakkerinermi</a:t>
            </a:r>
            <a:r>
              <a:rPr lang="da-DK" sz="1600" b="0" dirty="0"/>
              <a:t> </a:t>
            </a:r>
            <a:r>
              <a:rPr lang="da-DK" sz="1600" b="0" dirty="0" err="1"/>
              <a:t>takuneqarsinnaassaaq</a:t>
            </a:r>
            <a:r>
              <a:rPr lang="da-DK" sz="1600" b="0" dirty="0"/>
              <a:t> </a:t>
            </a:r>
            <a:r>
              <a:rPr lang="da-DK" sz="1600" b="0" dirty="0" err="1"/>
              <a:t>pisortani</a:t>
            </a:r>
            <a:r>
              <a:rPr lang="da-DK" sz="1600" b="0" dirty="0"/>
              <a:t> </a:t>
            </a:r>
            <a:r>
              <a:rPr lang="da-DK" sz="1600" b="0" dirty="0" err="1"/>
              <a:t>oqartussaasut</a:t>
            </a:r>
            <a:r>
              <a:rPr lang="da-DK" sz="1600" b="0" dirty="0"/>
              <a:t> </a:t>
            </a:r>
            <a:r>
              <a:rPr lang="da-DK" sz="1600" b="0" dirty="0" err="1"/>
              <a:t>sorliit</a:t>
            </a:r>
            <a:r>
              <a:rPr lang="da-DK" sz="1600" b="0" dirty="0"/>
              <a:t> </a:t>
            </a:r>
            <a:r>
              <a:rPr lang="da-DK" sz="1600" b="0" dirty="0" err="1"/>
              <a:t>digitalimik</a:t>
            </a:r>
            <a:r>
              <a:rPr lang="da-DK" sz="1600" b="0" dirty="0"/>
              <a:t> </a:t>
            </a:r>
            <a:r>
              <a:rPr lang="da-DK" sz="1600" b="0" dirty="0" err="1"/>
              <a:t>allakkerinermik</a:t>
            </a:r>
            <a:r>
              <a:rPr lang="da-DK" sz="1600" b="0" dirty="0"/>
              <a:t> </a:t>
            </a:r>
            <a:r>
              <a:rPr lang="da-DK" sz="1600" b="0" dirty="0" err="1"/>
              <a:t>atuisuunersut</a:t>
            </a:r>
            <a:r>
              <a:rPr lang="da-DK" sz="1600" b="0" dirty="0"/>
              <a:t>. </a:t>
            </a:r>
          </a:p>
          <a:p>
            <a:pPr marL="0" indent="0"/>
            <a:endParaRPr lang="da-DK" sz="1600" b="0" dirty="0"/>
          </a:p>
          <a:p>
            <a:pPr marL="0" indent="0"/>
            <a:r>
              <a:rPr lang="da-DK" sz="1600" dirty="0" err="1">
                <a:solidFill>
                  <a:srgbClr val="3A9C66"/>
                </a:solidFill>
              </a:rPr>
              <a:t>Pisussaajunnaarsitsineq</a:t>
            </a:r>
            <a:endParaRPr lang="da-DK" sz="1600" dirty="0">
              <a:solidFill>
                <a:srgbClr val="3A9C66"/>
              </a:solidFill>
            </a:endParaRPr>
          </a:p>
          <a:p>
            <a:pPr>
              <a:buFont typeface="Arial" panose="020B0604020202020204" pitchFamily="34" charset="0"/>
              <a:buChar char="•"/>
            </a:pPr>
            <a:r>
              <a:rPr lang="da-DK" sz="1600" b="0" dirty="0" err="1"/>
              <a:t>Suliffeqarfiit</a:t>
            </a:r>
            <a:r>
              <a:rPr lang="da-DK" sz="1600" b="0" dirty="0"/>
              <a:t> </a:t>
            </a:r>
            <a:r>
              <a:rPr lang="da-DK" sz="1600" b="0" dirty="0" err="1"/>
              <a:t>digitalimik</a:t>
            </a:r>
            <a:r>
              <a:rPr lang="da-DK" sz="1600" b="0" dirty="0"/>
              <a:t> </a:t>
            </a:r>
            <a:r>
              <a:rPr lang="da-DK" sz="1600" b="0" dirty="0" err="1"/>
              <a:t>allakkerinermit</a:t>
            </a:r>
            <a:r>
              <a:rPr lang="da-DK" sz="1600" b="0" dirty="0"/>
              <a:t> </a:t>
            </a:r>
            <a:r>
              <a:rPr lang="da-DK" sz="1600" b="0" dirty="0" err="1"/>
              <a:t>allagarsisarnissamut</a:t>
            </a:r>
            <a:r>
              <a:rPr lang="da-DK" sz="1600" b="0" dirty="0"/>
              <a:t> </a:t>
            </a:r>
            <a:r>
              <a:rPr lang="da-DK" sz="1600" b="0" dirty="0" err="1"/>
              <a:t>pisussaajunnaarsinneqarsinnaapput</a:t>
            </a:r>
            <a:r>
              <a:rPr lang="da-DK" sz="1600" b="0" dirty="0"/>
              <a:t>, </a:t>
            </a:r>
            <a:r>
              <a:rPr lang="da-DK" sz="1600" b="0" dirty="0" err="1"/>
              <a:t>tamatumunnga</a:t>
            </a:r>
            <a:r>
              <a:rPr lang="da-DK" sz="1600" b="0" dirty="0"/>
              <a:t> </a:t>
            </a:r>
            <a:r>
              <a:rPr lang="da-DK" sz="1600" b="0" dirty="0" err="1"/>
              <a:t>tunngavissat</a:t>
            </a:r>
            <a:r>
              <a:rPr lang="da-DK" sz="1600" b="0" dirty="0"/>
              <a:t> </a:t>
            </a:r>
            <a:r>
              <a:rPr lang="da-DK" sz="1600" b="0" dirty="0" err="1"/>
              <a:t>nalunaarummi</a:t>
            </a:r>
            <a:r>
              <a:rPr lang="da-DK" sz="1600" b="0" dirty="0"/>
              <a:t> 2020-mi </a:t>
            </a:r>
            <a:r>
              <a:rPr lang="da-DK" sz="1600" b="0" dirty="0" err="1"/>
              <a:t>kvartalit</a:t>
            </a:r>
            <a:r>
              <a:rPr lang="da-DK" sz="1600" b="0" dirty="0"/>
              <a:t> </a:t>
            </a:r>
            <a:r>
              <a:rPr lang="da-DK" sz="1600" b="0" dirty="0" err="1"/>
              <a:t>aappaata</a:t>
            </a:r>
            <a:r>
              <a:rPr lang="da-DK" sz="1600" b="0" dirty="0"/>
              <a:t> </a:t>
            </a:r>
            <a:r>
              <a:rPr lang="da-DK" sz="1600" b="0" dirty="0" err="1"/>
              <a:t>qiteqqunnerani</a:t>
            </a:r>
            <a:r>
              <a:rPr lang="da-DK" sz="1600" b="0" dirty="0"/>
              <a:t> </a:t>
            </a:r>
            <a:r>
              <a:rPr lang="da-DK" sz="1600" b="0" dirty="0" err="1"/>
              <a:t>tusarniaassutigineqartussatut</a:t>
            </a:r>
            <a:r>
              <a:rPr lang="da-DK" sz="1600" b="0" dirty="0"/>
              <a:t> </a:t>
            </a:r>
            <a:r>
              <a:rPr lang="da-DK" sz="1600" b="0" dirty="0" err="1"/>
              <a:t>naatsorsuutigineqartumi</a:t>
            </a:r>
            <a:r>
              <a:rPr lang="da-DK" sz="1600" b="0" dirty="0"/>
              <a:t> </a:t>
            </a:r>
            <a:r>
              <a:rPr lang="da-DK" sz="1600" b="0" dirty="0" err="1"/>
              <a:t>nassuiaatigineqassapput</a:t>
            </a:r>
            <a:r>
              <a:rPr lang="da-DK" sz="1600" b="0" dirty="0"/>
              <a:t>. </a:t>
            </a:r>
          </a:p>
          <a:p>
            <a:pPr marL="0" indent="0"/>
            <a:endParaRPr lang="da-DK" sz="1600" b="0" dirty="0"/>
          </a:p>
          <a:p>
            <a:pPr marL="0" indent="0"/>
            <a:r>
              <a:rPr lang="da-DK" sz="1600" dirty="0" err="1">
                <a:solidFill>
                  <a:srgbClr val="3A9C66"/>
                </a:solidFill>
              </a:rPr>
              <a:t>Ilanngunneq</a:t>
            </a:r>
            <a:endParaRPr lang="da-DK" sz="1600" b="0" dirty="0"/>
          </a:p>
          <a:p>
            <a:pPr>
              <a:buFont typeface="Arial" panose="020B0604020202020204" pitchFamily="34" charset="0"/>
              <a:buChar char="•"/>
            </a:pPr>
            <a:r>
              <a:rPr lang="da-DK" sz="1600" b="0" dirty="0" err="1"/>
              <a:t>Suliffeqarfiit</a:t>
            </a:r>
            <a:r>
              <a:rPr lang="da-DK" sz="1600" b="0" dirty="0"/>
              <a:t> </a:t>
            </a:r>
            <a:r>
              <a:rPr lang="da-DK" sz="1600" b="0" dirty="0" err="1"/>
              <a:t>pisortani</a:t>
            </a:r>
            <a:r>
              <a:rPr lang="da-DK" sz="1600" b="0" dirty="0"/>
              <a:t> </a:t>
            </a:r>
            <a:r>
              <a:rPr lang="da-DK" sz="1600" b="0" dirty="0" err="1"/>
              <a:t>digitalimik</a:t>
            </a:r>
            <a:r>
              <a:rPr lang="da-DK" sz="1600" b="0" dirty="0"/>
              <a:t> </a:t>
            </a:r>
            <a:r>
              <a:rPr lang="da-DK" sz="1600" b="0" dirty="0" err="1"/>
              <a:t>allakkerinermut</a:t>
            </a:r>
            <a:r>
              <a:rPr lang="da-DK" sz="1600" b="0" dirty="0"/>
              <a:t> </a:t>
            </a:r>
            <a:r>
              <a:rPr lang="da-DK" sz="1600" b="0" dirty="0" err="1"/>
              <a:t>ilanngukkusuttut</a:t>
            </a:r>
            <a:r>
              <a:rPr lang="da-DK" sz="1600" b="0" dirty="0"/>
              <a:t> e-Boks-</a:t>
            </a:r>
            <a:r>
              <a:rPr lang="da-DK" sz="1600" b="0" dirty="0" err="1"/>
              <a:t>imut</a:t>
            </a:r>
            <a:r>
              <a:rPr lang="da-DK" sz="1600" b="0" dirty="0"/>
              <a:t> </a:t>
            </a:r>
            <a:r>
              <a:rPr lang="da-DK" sz="1600" b="0" dirty="0" err="1"/>
              <a:t>attaveqarsinnaapput</a:t>
            </a:r>
            <a:r>
              <a:rPr lang="da-DK" sz="1600" b="0" dirty="0"/>
              <a:t>, </a:t>
            </a:r>
            <a:r>
              <a:rPr lang="da-DK" sz="1600" b="0" dirty="0" err="1"/>
              <a:t>aamma</a:t>
            </a:r>
            <a:r>
              <a:rPr lang="da-DK" sz="1600" b="0" dirty="0"/>
              <a:t> </a:t>
            </a:r>
            <a:r>
              <a:rPr lang="da-DK" sz="1600" b="0" dirty="0" err="1"/>
              <a:t>siunnersorneqarnissaq</a:t>
            </a:r>
            <a:r>
              <a:rPr lang="da-DK" sz="1600" b="0" dirty="0"/>
              <a:t> </a:t>
            </a:r>
            <a:r>
              <a:rPr lang="da-DK" sz="1600" b="0" dirty="0" err="1"/>
              <a:t>eqqarsaatigalugu</a:t>
            </a:r>
            <a:r>
              <a:rPr lang="da-DK" sz="1600" b="0" dirty="0"/>
              <a:t> </a:t>
            </a:r>
            <a:r>
              <a:rPr lang="da-DK" sz="1600" b="0" dirty="0" err="1"/>
              <a:t>Digitalimik</a:t>
            </a:r>
            <a:r>
              <a:rPr lang="da-DK" sz="1600" b="0" dirty="0"/>
              <a:t> </a:t>
            </a:r>
            <a:r>
              <a:rPr lang="da-DK" sz="1600" b="0" dirty="0" err="1"/>
              <a:t>Sullissinermut</a:t>
            </a:r>
            <a:r>
              <a:rPr lang="da-DK" sz="1600" b="0" dirty="0"/>
              <a:t> </a:t>
            </a:r>
            <a:r>
              <a:rPr lang="da-DK" sz="1600" b="0" dirty="0" err="1"/>
              <a:t>Aqutsisoqarfik</a:t>
            </a:r>
            <a:r>
              <a:rPr lang="da-DK" sz="1600" b="0" dirty="0"/>
              <a:t> </a:t>
            </a:r>
            <a:r>
              <a:rPr lang="da-DK" sz="1600" b="0" dirty="0" err="1"/>
              <a:t>attavigineqarsinnaavoq</a:t>
            </a:r>
            <a:r>
              <a:rPr lang="da-DK" sz="1600" b="0" dirty="0" smtClean="0"/>
              <a:t>.</a:t>
            </a:r>
            <a:endParaRPr lang="da-DK" sz="1600" b="0" dirty="0"/>
          </a:p>
          <a:p>
            <a:pPr marL="0" indent="0" algn="ctr"/>
            <a:r>
              <a:rPr lang="da-DK" sz="1600" dirty="0" smtClean="0">
                <a:solidFill>
                  <a:srgbClr val="3A9C66"/>
                </a:solidFill>
              </a:rPr>
              <a:t/>
            </a:r>
            <a:br>
              <a:rPr lang="da-DK" sz="1600" dirty="0" smtClean="0">
                <a:solidFill>
                  <a:srgbClr val="3A9C66"/>
                </a:solidFill>
              </a:rPr>
            </a:br>
            <a:endParaRPr lang="da-DK" sz="1600" b="0" dirty="0"/>
          </a:p>
        </p:txBody>
      </p:sp>
      <p:sp>
        <p:nvSpPr>
          <p:cNvPr id="4" name="Pladsholder til slidenummer 3"/>
          <p:cNvSpPr>
            <a:spLocks noGrp="1"/>
          </p:cNvSpPr>
          <p:nvPr>
            <p:ph type="sldNum" sz="quarter" idx="10"/>
          </p:nvPr>
        </p:nvSpPr>
        <p:spPr/>
        <p:txBody>
          <a:bodyPr/>
          <a:lstStyle/>
          <a:p>
            <a:pPr>
              <a:defRPr/>
            </a:pPr>
            <a:fld id="{93A53F05-B0E5-4D1F-9FC9-760813758346}" type="slidenum">
              <a:rPr lang="en-US" smtClean="0">
                <a:solidFill>
                  <a:srgbClr val="0B1621"/>
                </a:solidFill>
              </a:rPr>
              <a:pPr>
                <a:defRPr/>
              </a:pPr>
              <a:t>28</a:t>
            </a:fld>
            <a:endParaRPr lang="en-US" sz="800">
              <a:solidFill>
                <a:srgbClr val="0B1621"/>
              </a:solidFill>
            </a:endParaRPr>
          </a:p>
        </p:txBody>
      </p:sp>
      <p:sp>
        <p:nvSpPr>
          <p:cNvPr id="5" name="Tekstboks 4"/>
          <p:cNvSpPr txBox="1"/>
          <p:nvPr/>
        </p:nvSpPr>
        <p:spPr>
          <a:xfrm>
            <a:off x="1187624" y="6290087"/>
            <a:ext cx="7488832" cy="584775"/>
          </a:xfrm>
          <a:prstGeom prst="rect">
            <a:avLst/>
          </a:prstGeom>
          <a:noFill/>
        </p:spPr>
        <p:txBody>
          <a:bodyPr wrap="square" rtlCol="0">
            <a:spAutoFit/>
          </a:bodyPr>
          <a:lstStyle/>
          <a:p>
            <a:pPr lvl="0" algn="ctr" fontAlgn="base">
              <a:spcBef>
                <a:spcPct val="20000"/>
              </a:spcBef>
              <a:spcAft>
                <a:spcPct val="0"/>
              </a:spcAft>
              <a:buClr>
                <a:srgbClr val="3A9C66"/>
              </a:buClr>
              <a:tabLst>
                <a:tab pos="915988" algn="l"/>
              </a:tabLst>
            </a:pPr>
            <a:r>
              <a:rPr lang="da-DK" sz="1600" b="1" kern="0" dirty="0" err="1">
                <a:solidFill>
                  <a:srgbClr val="3A9C66"/>
                </a:solidFill>
              </a:rPr>
              <a:t>Inatsit</a:t>
            </a:r>
            <a:r>
              <a:rPr lang="da-DK" sz="1600" b="1" kern="0" dirty="0">
                <a:solidFill>
                  <a:srgbClr val="3A9C66"/>
                </a:solidFill>
              </a:rPr>
              <a:t> </a:t>
            </a:r>
            <a:r>
              <a:rPr lang="da-DK" sz="1600" b="1" kern="0" dirty="0" err="1">
                <a:solidFill>
                  <a:srgbClr val="3A9C66"/>
                </a:solidFill>
              </a:rPr>
              <a:t>suliffeqarfinnut</a:t>
            </a:r>
            <a:r>
              <a:rPr lang="da-DK" sz="1600" b="1" kern="0" dirty="0">
                <a:solidFill>
                  <a:srgbClr val="3A9C66"/>
                </a:solidFill>
              </a:rPr>
              <a:t> </a:t>
            </a:r>
            <a:r>
              <a:rPr lang="da-DK" sz="1600" b="1" kern="0" dirty="0" err="1">
                <a:solidFill>
                  <a:srgbClr val="3A9C66"/>
                </a:solidFill>
              </a:rPr>
              <a:t>attuumassuteqartoq</a:t>
            </a:r>
            <a:r>
              <a:rPr lang="da-DK" sz="1600" b="1" kern="0" dirty="0">
                <a:solidFill>
                  <a:srgbClr val="3A9C66"/>
                </a:solidFill>
              </a:rPr>
              <a:t> 2020-mi </a:t>
            </a:r>
            <a:r>
              <a:rPr lang="da-DK" sz="1600" b="1" kern="0" dirty="0" err="1">
                <a:solidFill>
                  <a:srgbClr val="3A9C66"/>
                </a:solidFill>
              </a:rPr>
              <a:t>kvartalit</a:t>
            </a:r>
            <a:r>
              <a:rPr lang="da-DK" sz="1600" b="1" kern="0" dirty="0">
                <a:solidFill>
                  <a:srgbClr val="3A9C66"/>
                </a:solidFill>
              </a:rPr>
              <a:t> </a:t>
            </a:r>
            <a:r>
              <a:rPr lang="da-DK" sz="1600" b="1" kern="0" dirty="0" err="1">
                <a:solidFill>
                  <a:srgbClr val="3A9C66"/>
                </a:solidFill>
              </a:rPr>
              <a:t>aappaata</a:t>
            </a:r>
            <a:r>
              <a:rPr lang="da-DK" sz="1600" b="1" kern="0" dirty="0">
                <a:solidFill>
                  <a:srgbClr val="3A9C66"/>
                </a:solidFill>
              </a:rPr>
              <a:t> </a:t>
            </a:r>
            <a:r>
              <a:rPr lang="da-DK" sz="1600" b="1" kern="0" dirty="0" err="1">
                <a:solidFill>
                  <a:srgbClr val="3A9C66"/>
                </a:solidFill>
              </a:rPr>
              <a:t>naanerani</a:t>
            </a:r>
            <a:r>
              <a:rPr lang="da-DK" sz="1600" b="1" kern="0" dirty="0">
                <a:solidFill>
                  <a:srgbClr val="3A9C66"/>
                </a:solidFill>
              </a:rPr>
              <a:t> </a:t>
            </a:r>
            <a:r>
              <a:rPr lang="da-DK" sz="1600" b="1" kern="0" dirty="0" err="1">
                <a:solidFill>
                  <a:srgbClr val="3A9C66"/>
                </a:solidFill>
              </a:rPr>
              <a:t>atuutilissaaq</a:t>
            </a:r>
            <a:endParaRPr lang="da-DK" sz="1600" kern="0" dirty="0">
              <a:solidFill>
                <a:srgbClr val="0B1621"/>
              </a:solidFill>
            </a:endParaRPr>
          </a:p>
        </p:txBody>
      </p:sp>
    </p:spTree>
    <p:extLst>
      <p:ext uri="{BB962C8B-B14F-4D97-AF65-F5344CB8AC3E}">
        <p14:creationId xmlns:p14="http://schemas.microsoft.com/office/powerpoint/2010/main" val="41749775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26BC4D29-0B8C-4787-B5D5-4EF49B8D039F}"/>
              </a:ext>
            </a:extLst>
          </p:cNvPr>
          <p:cNvSpPr>
            <a:spLocks noGrp="1"/>
          </p:cNvSpPr>
          <p:nvPr>
            <p:ph type="title"/>
          </p:nvPr>
        </p:nvSpPr>
        <p:spPr/>
        <p:txBody>
          <a:bodyPr/>
          <a:lstStyle/>
          <a:p>
            <a:r>
              <a:rPr lang="da-DK" dirty="0" err="1" smtClean="0"/>
              <a:t>Nalunaarutit</a:t>
            </a:r>
            <a:endParaRPr lang="da-DK" dirty="0"/>
          </a:p>
        </p:txBody>
      </p:sp>
      <p:sp>
        <p:nvSpPr>
          <p:cNvPr id="3" name="Pladsholder til indhold 2">
            <a:extLst>
              <a:ext uri="{FF2B5EF4-FFF2-40B4-BE49-F238E27FC236}">
                <a16:creationId xmlns:a16="http://schemas.microsoft.com/office/drawing/2014/main" xmlns="" id="{3224C29B-FEF2-47AB-B590-B0A46BE4E492}"/>
              </a:ext>
            </a:extLst>
          </p:cNvPr>
          <p:cNvSpPr>
            <a:spLocks noGrp="1"/>
          </p:cNvSpPr>
          <p:nvPr>
            <p:ph idx="1"/>
          </p:nvPr>
        </p:nvSpPr>
        <p:spPr/>
        <p:txBody>
          <a:bodyPr/>
          <a:lstStyle/>
          <a:p>
            <a:pPr>
              <a:buFont typeface="Arial" panose="020B0604020202020204" pitchFamily="34" charset="0"/>
              <a:buChar char="•"/>
            </a:pPr>
            <a:r>
              <a:rPr lang="da-DK" b="0" dirty="0" err="1"/>
              <a:t>Inunnik</a:t>
            </a:r>
            <a:r>
              <a:rPr lang="da-DK" b="0" dirty="0"/>
              <a:t> </a:t>
            </a:r>
            <a:r>
              <a:rPr lang="da-DK" b="0" dirty="0" err="1"/>
              <a:t>pisussaajunnaarsitsineq</a:t>
            </a:r>
            <a:r>
              <a:rPr lang="da-DK" b="0" dirty="0"/>
              <a:t> </a:t>
            </a:r>
            <a:r>
              <a:rPr lang="da-DK" b="0" dirty="0" err="1"/>
              <a:t>pillugu</a:t>
            </a:r>
            <a:r>
              <a:rPr lang="da-DK" b="0" dirty="0"/>
              <a:t> </a:t>
            </a:r>
            <a:r>
              <a:rPr lang="da-DK" b="0" dirty="0" err="1"/>
              <a:t>nalunaarut</a:t>
            </a:r>
            <a:r>
              <a:rPr lang="da-DK" b="0" dirty="0"/>
              <a:t> </a:t>
            </a:r>
            <a:r>
              <a:rPr lang="da-DK" b="0" dirty="0" err="1"/>
              <a:t>tusarniaassutigineqarpoq</a:t>
            </a:r>
            <a:r>
              <a:rPr lang="da-DK" b="0" dirty="0"/>
              <a:t> </a:t>
            </a:r>
            <a:r>
              <a:rPr lang="da-DK" dirty="0" err="1">
                <a:solidFill>
                  <a:srgbClr val="3A9C66"/>
                </a:solidFill>
              </a:rPr>
              <a:t>tusarniaanermi</a:t>
            </a:r>
            <a:r>
              <a:rPr lang="da-DK" dirty="0">
                <a:solidFill>
                  <a:srgbClr val="3A9C66"/>
                </a:solidFill>
              </a:rPr>
              <a:t> </a:t>
            </a:r>
            <a:r>
              <a:rPr lang="da-DK" dirty="0" err="1">
                <a:solidFill>
                  <a:srgbClr val="3A9C66"/>
                </a:solidFill>
              </a:rPr>
              <a:t>killiliussaavoq</a:t>
            </a:r>
            <a:r>
              <a:rPr lang="da-DK" dirty="0">
                <a:solidFill>
                  <a:srgbClr val="3A9C66"/>
                </a:solidFill>
              </a:rPr>
              <a:t> </a:t>
            </a:r>
            <a:r>
              <a:rPr lang="da-DK" dirty="0" err="1">
                <a:solidFill>
                  <a:srgbClr val="3A9C66"/>
                </a:solidFill>
              </a:rPr>
              <a:t>xx.xx.xxxx</a:t>
            </a:r>
            <a:endParaRPr lang="da-DK" dirty="0">
              <a:solidFill>
                <a:srgbClr val="3A9C66"/>
              </a:solidFill>
            </a:endParaRPr>
          </a:p>
          <a:p>
            <a:pPr marL="0" indent="0"/>
            <a:endParaRPr lang="da-DK" b="0" dirty="0"/>
          </a:p>
          <a:p>
            <a:pPr>
              <a:buFont typeface="Arial" panose="020B0604020202020204" pitchFamily="34" charset="0"/>
              <a:buChar char="•"/>
            </a:pPr>
            <a:r>
              <a:rPr lang="da-DK" b="0" dirty="0" err="1"/>
              <a:t>Inatsisit</a:t>
            </a:r>
            <a:r>
              <a:rPr lang="da-DK" b="0" dirty="0"/>
              <a:t> </a:t>
            </a:r>
            <a:r>
              <a:rPr lang="da-DK" b="0" dirty="0" err="1"/>
              <a:t>naapertorlugit</a:t>
            </a:r>
            <a:r>
              <a:rPr lang="da-DK" b="0" dirty="0"/>
              <a:t> </a:t>
            </a:r>
            <a:r>
              <a:rPr lang="da-DK" b="0" dirty="0" err="1"/>
              <a:t>ingerlatsivinnik</a:t>
            </a:r>
            <a:r>
              <a:rPr lang="da-DK" b="0" dirty="0"/>
              <a:t> </a:t>
            </a:r>
            <a:r>
              <a:rPr lang="da-DK" b="0" dirty="0" err="1"/>
              <a:t>pisussaajunnaarsitsineq</a:t>
            </a:r>
            <a:r>
              <a:rPr lang="da-DK" b="0" dirty="0"/>
              <a:t> </a:t>
            </a:r>
            <a:r>
              <a:rPr lang="da-DK" b="0" dirty="0" err="1"/>
              <a:t>pillugu</a:t>
            </a:r>
            <a:r>
              <a:rPr lang="da-DK" b="0" dirty="0"/>
              <a:t> </a:t>
            </a:r>
            <a:r>
              <a:rPr lang="da-DK" b="0" dirty="0" err="1"/>
              <a:t>nalunaarut</a:t>
            </a:r>
            <a:r>
              <a:rPr lang="da-DK" b="0" dirty="0"/>
              <a:t> </a:t>
            </a:r>
            <a:r>
              <a:rPr lang="da-DK" b="0" dirty="0" err="1"/>
              <a:t>augustimi</a:t>
            </a:r>
            <a:r>
              <a:rPr lang="da-DK" b="0" dirty="0"/>
              <a:t> 2020-mi </a:t>
            </a:r>
            <a:r>
              <a:rPr lang="da-DK" b="0" dirty="0" err="1"/>
              <a:t>tusarniaassutigineqarnissaa</a:t>
            </a:r>
            <a:r>
              <a:rPr lang="da-DK" b="0" dirty="0"/>
              <a:t> </a:t>
            </a:r>
            <a:r>
              <a:rPr lang="da-DK" b="0" dirty="0" err="1"/>
              <a:t>naatsorsuutigineqarpoq</a:t>
            </a:r>
            <a:endParaRPr lang="da-DK" b="0" dirty="0"/>
          </a:p>
          <a:p>
            <a:pPr>
              <a:buFont typeface="Arial" panose="020B0604020202020204" pitchFamily="34" charset="0"/>
              <a:buChar char="•"/>
            </a:pPr>
            <a:endParaRPr lang="da-DK" b="0" dirty="0"/>
          </a:p>
          <a:p>
            <a:pPr>
              <a:buFont typeface="Arial" panose="020B0604020202020204" pitchFamily="34" charset="0"/>
              <a:buChar char="•"/>
            </a:pPr>
            <a:r>
              <a:rPr lang="da-DK" b="0" dirty="0" err="1"/>
              <a:t>Naalagaaffiup</a:t>
            </a:r>
            <a:r>
              <a:rPr lang="da-DK" b="0" dirty="0"/>
              <a:t> </a:t>
            </a:r>
            <a:r>
              <a:rPr lang="da-DK" b="0" dirty="0" err="1"/>
              <a:t>oqartussaasui</a:t>
            </a:r>
            <a:r>
              <a:rPr lang="da-DK" b="0" dirty="0"/>
              <a:t> </a:t>
            </a:r>
            <a:r>
              <a:rPr lang="da-DK" b="0" dirty="0" err="1"/>
              <a:t>isumaqatiginninniarnikkut</a:t>
            </a:r>
            <a:r>
              <a:rPr lang="da-DK" b="0" dirty="0"/>
              <a:t> </a:t>
            </a:r>
            <a:r>
              <a:rPr lang="da-DK" b="0" dirty="0" err="1"/>
              <a:t>nalunaarutini</a:t>
            </a:r>
            <a:r>
              <a:rPr lang="da-DK" b="0" dirty="0"/>
              <a:t> </a:t>
            </a:r>
            <a:r>
              <a:rPr lang="da-DK" b="0" dirty="0" err="1"/>
              <a:t>ilanngunneqarsinnaapput</a:t>
            </a:r>
            <a:endParaRPr lang="da-DK" b="0" dirty="0"/>
          </a:p>
          <a:p>
            <a:endParaRPr lang="da-DK" dirty="0"/>
          </a:p>
        </p:txBody>
      </p:sp>
      <p:sp>
        <p:nvSpPr>
          <p:cNvPr id="4" name="Pladsholder til slidenummer 3">
            <a:extLst>
              <a:ext uri="{FF2B5EF4-FFF2-40B4-BE49-F238E27FC236}">
                <a16:creationId xmlns:a16="http://schemas.microsoft.com/office/drawing/2014/main" xmlns="" id="{9C46742B-76B2-423E-81FE-4F0B0D7C2A60}"/>
              </a:ext>
            </a:extLst>
          </p:cNvPr>
          <p:cNvSpPr>
            <a:spLocks noGrp="1"/>
          </p:cNvSpPr>
          <p:nvPr>
            <p:ph type="sldNum" sz="quarter" idx="10"/>
          </p:nvPr>
        </p:nvSpPr>
        <p:spPr/>
        <p:txBody>
          <a:bodyPr/>
          <a:lstStyle/>
          <a:p>
            <a:pPr>
              <a:defRPr/>
            </a:pPr>
            <a:fld id="{93A53F05-B0E5-4D1F-9FC9-760813758346}" type="slidenum">
              <a:rPr lang="en-US" smtClean="0">
                <a:solidFill>
                  <a:srgbClr val="0B1621"/>
                </a:solidFill>
              </a:rPr>
              <a:pPr>
                <a:defRPr/>
              </a:pPr>
              <a:t>29</a:t>
            </a:fld>
            <a:endParaRPr lang="en-US" sz="800">
              <a:solidFill>
                <a:srgbClr val="0B1621"/>
              </a:solidFill>
            </a:endParaRPr>
          </a:p>
        </p:txBody>
      </p:sp>
    </p:spTree>
    <p:extLst>
      <p:ext uri="{BB962C8B-B14F-4D97-AF65-F5344CB8AC3E}">
        <p14:creationId xmlns:p14="http://schemas.microsoft.com/office/powerpoint/2010/main" val="40264748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pPr algn="l"/>
            <a:r>
              <a:rPr lang="da-DK" b="1" dirty="0"/>
              <a:t>e-</a:t>
            </a:r>
            <a:r>
              <a:rPr lang="da-DK" b="1" dirty="0" err="1"/>
              <a:t>Estonia</a:t>
            </a:r>
            <a:r>
              <a:rPr lang="da-DK" b="1" dirty="0"/>
              <a:t> </a:t>
            </a:r>
            <a:r>
              <a:rPr lang="da-DK" b="1" dirty="0" err="1"/>
              <a:t>Kalaallillu</a:t>
            </a:r>
            <a:r>
              <a:rPr lang="da-DK" b="1" dirty="0"/>
              <a:t> </a:t>
            </a:r>
            <a:r>
              <a:rPr lang="da-DK" b="1" dirty="0" err="1"/>
              <a:t>Nunaat</a:t>
            </a:r>
            <a:endParaRPr lang="da-DK" b="1" dirty="0"/>
          </a:p>
        </p:txBody>
      </p:sp>
      <p:sp>
        <p:nvSpPr>
          <p:cNvPr id="3" name="Undertitel 2"/>
          <p:cNvSpPr>
            <a:spLocks noGrp="1"/>
          </p:cNvSpPr>
          <p:nvPr>
            <p:ph type="subTitle" idx="1"/>
          </p:nvPr>
        </p:nvSpPr>
        <p:spPr/>
        <p:txBody>
          <a:bodyPr>
            <a:normAutofit fontScale="70000" lnSpcReduction="20000"/>
          </a:bodyPr>
          <a:lstStyle/>
          <a:p>
            <a:pPr algn="l"/>
            <a:endParaRPr lang="da-DK" dirty="0"/>
          </a:p>
          <a:p>
            <a:pPr algn="l"/>
            <a:endParaRPr lang="da-DK" dirty="0"/>
          </a:p>
          <a:p>
            <a:pPr algn="l"/>
            <a:r>
              <a:rPr lang="da-DK" dirty="0"/>
              <a:t>Tobias J. Koch</a:t>
            </a:r>
          </a:p>
          <a:p>
            <a:pPr algn="l"/>
            <a:r>
              <a:rPr lang="da-DK" dirty="0"/>
              <a:t>Business Analyst / Consultant, </a:t>
            </a:r>
            <a:r>
              <a:rPr lang="da-DK" dirty="0">
                <a:hlinkClick r:id="rId2"/>
              </a:rPr>
              <a:t>tobias.koch@cyber.ee</a:t>
            </a:r>
            <a:endParaRPr lang="da-DK" dirty="0"/>
          </a:p>
        </p:txBody>
      </p:sp>
      <p:pic>
        <p:nvPicPr>
          <p:cNvPr id="4" name="Billede 3"/>
          <p:cNvPicPr/>
          <p:nvPr/>
        </p:nvPicPr>
        <p:blipFill>
          <a:blip r:embed="rId3" cstate="print">
            <a:extLst>
              <a:ext uri="{28A0092B-C50C-407E-A947-70E740481C1C}">
                <a14:useLocalDpi xmlns:a14="http://schemas.microsoft.com/office/drawing/2010/main" val="0"/>
              </a:ext>
            </a:extLst>
          </a:blip>
          <a:stretch>
            <a:fillRect/>
          </a:stretch>
        </p:blipFill>
        <p:spPr>
          <a:xfrm>
            <a:off x="322730" y="363787"/>
            <a:ext cx="3657600" cy="718820"/>
          </a:xfrm>
          <a:prstGeom prst="rect">
            <a:avLst/>
          </a:prstGeom>
        </p:spPr>
      </p:pic>
    </p:spTree>
    <p:extLst>
      <p:ext uri="{BB962C8B-B14F-4D97-AF65-F5344CB8AC3E}">
        <p14:creationId xmlns:p14="http://schemas.microsoft.com/office/powerpoint/2010/main" val="25682979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3600" dirty="0" err="1"/>
              <a:t>Teknikkikkut</a:t>
            </a:r>
            <a:r>
              <a:rPr lang="da-DK" sz="3600" dirty="0"/>
              <a:t> </a:t>
            </a:r>
            <a:r>
              <a:rPr lang="da-DK" sz="3600" dirty="0" err="1"/>
              <a:t>iluarsiissut</a:t>
            </a:r>
            <a:endParaRPr lang="da-DK" sz="3600" dirty="0"/>
          </a:p>
        </p:txBody>
      </p:sp>
      <p:pic>
        <p:nvPicPr>
          <p:cNvPr id="5" name="Pladsholder til indhol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7585" y="1742635"/>
            <a:ext cx="6958383" cy="3810000"/>
          </a:xfrm>
        </p:spPr>
      </p:pic>
      <p:sp>
        <p:nvSpPr>
          <p:cNvPr id="4" name="Pladsholder til slidenummer 3"/>
          <p:cNvSpPr>
            <a:spLocks noGrp="1"/>
          </p:cNvSpPr>
          <p:nvPr>
            <p:ph type="sldNum" sz="quarter" idx="10"/>
          </p:nvPr>
        </p:nvSpPr>
        <p:spPr/>
        <p:txBody>
          <a:bodyPr/>
          <a:lstStyle/>
          <a:p>
            <a:pPr>
              <a:defRPr/>
            </a:pPr>
            <a:fld id="{93A53F05-B0E5-4D1F-9FC9-760813758346}" type="slidenum">
              <a:rPr lang="en-US" smtClean="0">
                <a:solidFill>
                  <a:srgbClr val="0B1621"/>
                </a:solidFill>
              </a:rPr>
              <a:pPr>
                <a:defRPr/>
              </a:pPr>
              <a:t>30</a:t>
            </a:fld>
            <a:endParaRPr lang="en-US" sz="800">
              <a:solidFill>
                <a:srgbClr val="0B1621"/>
              </a:solidFill>
            </a:endParaRPr>
          </a:p>
        </p:txBody>
      </p:sp>
      <p:sp>
        <p:nvSpPr>
          <p:cNvPr id="3" name="Rektangel 2"/>
          <p:cNvSpPr/>
          <p:nvPr/>
        </p:nvSpPr>
        <p:spPr bwMode="auto">
          <a:xfrm>
            <a:off x="6156179" y="5012594"/>
            <a:ext cx="2683023" cy="1273925"/>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da-DK" sz="1600" dirty="0" err="1">
                <a:solidFill>
                  <a:srgbClr val="0B1621"/>
                </a:solidFill>
                <a:latin typeface="Arial" charset="0"/>
              </a:rPr>
              <a:t>Alimasissumik</a:t>
            </a:r>
            <a:r>
              <a:rPr lang="da-DK" sz="1600" dirty="0">
                <a:solidFill>
                  <a:srgbClr val="0B1621"/>
                </a:solidFill>
                <a:latin typeface="Arial" charset="0"/>
              </a:rPr>
              <a:t> </a:t>
            </a:r>
            <a:r>
              <a:rPr lang="da-DK" sz="1600" dirty="0" err="1">
                <a:solidFill>
                  <a:srgbClr val="0B1621"/>
                </a:solidFill>
                <a:latin typeface="Arial" charset="0"/>
              </a:rPr>
              <a:t>printerineq</a:t>
            </a:r>
            <a:r>
              <a:rPr lang="da-DK" sz="1600" dirty="0">
                <a:solidFill>
                  <a:srgbClr val="0B1621"/>
                </a:solidFill>
                <a:latin typeface="Arial" charset="0"/>
              </a:rPr>
              <a:t> </a:t>
            </a:r>
            <a:r>
              <a:rPr lang="da-DK" sz="1600" dirty="0" err="1">
                <a:solidFill>
                  <a:srgbClr val="0B1621"/>
                </a:solidFill>
                <a:latin typeface="Arial" charset="0"/>
              </a:rPr>
              <a:t>neqeroortitsissutaavoq</a:t>
            </a:r>
            <a:r>
              <a:rPr lang="da-DK" sz="1600" dirty="0">
                <a:solidFill>
                  <a:srgbClr val="0B1621"/>
                </a:solidFill>
                <a:latin typeface="Arial" charset="0"/>
              </a:rPr>
              <a:t> </a:t>
            </a:r>
            <a:r>
              <a:rPr lang="da-DK" sz="1600" dirty="0" err="1">
                <a:solidFill>
                  <a:srgbClr val="0B1621"/>
                </a:solidFill>
                <a:latin typeface="Arial" charset="0"/>
              </a:rPr>
              <a:t>pisortanilu</a:t>
            </a:r>
            <a:r>
              <a:rPr lang="da-DK" sz="1600" dirty="0">
                <a:solidFill>
                  <a:srgbClr val="0B1621"/>
                </a:solidFill>
                <a:latin typeface="Arial" charset="0"/>
              </a:rPr>
              <a:t> </a:t>
            </a:r>
            <a:r>
              <a:rPr lang="da-DK" sz="1600" dirty="0" err="1">
                <a:solidFill>
                  <a:srgbClr val="0B1621"/>
                </a:solidFill>
                <a:latin typeface="Arial" charset="0"/>
              </a:rPr>
              <a:t>oqartussaasunut</a:t>
            </a:r>
            <a:r>
              <a:rPr lang="da-DK" sz="1600" dirty="0">
                <a:solidFill>
                  <a:srgbClr val="0B1621"/>
                </a:solidFill>
                <a:latin typeface="Arial" charset="0"/>
              </a:rPr>
              <a:t> </a:t>
            </a:r>
            <a:r>
              <a:rPr lang="da-DK" sz="1600" dirty="0" err="1">
                <a:solidFill>
                  <a:srgbClr val="0B1621"/>
                </a:solidFill>
                <a:latin typeface="Arial" charset="0"/>
              </a:rPr>
              <a:t>taamaallaat</a:t>
            </a:r>
            <a:r>
              <a:rPr lang="da-DK" sz="1600" dirty="0">
                <a:solidFill>
                  <a:srgbClr val="0B1621"/>
                </a:solidFill>
                <a:latin typeface="Arial" charset="0"/>
              </a:rPr>
              <a:t> </a:t>
            </a:r>
            <a:r>
              <a:rPr lang="da-DK" sz="1600" dirty="0" err="1">
                <a:solidFill>
                  <a:srgbClr val="0B1621"/>
                </a:solidFill>
                <a:latin typeface="Arial" charset="0"/>
              </a:rPr>
              <a:t>ilanngunnikkut</a:t>
            </a:r>
            <a:r>
              <a:rPr lang="da-DK" sz="1600" dirty="0">
                <a:solidFill>
                  <a:srgbClr val="0B1621"/>
                </a:solidFill>
                <a:latin typeface="Arial" charset="0"/>
              </a:rPr>
              <a:t> </a:t>
            </a:r>
            <a:r>
              <a:rPr lang="da-DK" sz="1600" dirty="0" err="1">
                <a:solidFill>
                  <a:srgbClr val="0B1621"/>
                </a:solidFill>
                <a:latin typeface="Arial" charset="0"/>
              </a:rPr>
              <a:t>atuutissalluni</a:t>
            </a:r>
            <a:endParaRPr lang="da-DK" sz="1600" dirty="0">
              <a:solidFill>
                <a:srgbClr val="0B1621"/>
              </a:solidFill>
              <a:latin typeface="Arial" charset="0"/>
            </a:endParaRPr>
          </a:p>
          <a:p>
            <a:pPr eaLnBrk="0" fontAlgn="base" hangingPunct="0">
              <a:spcBef>
                <a:spcPct val="0"/>
              </a:spcBef>
              <a:spcAft>
                <a:spcPct val="0"/>
              </a:spcAft>
            </a:pPr>
            <a:endParaRPr lang="da-DK" sz="2400" dirty="0">
              <a:solidFill>
                <a:srgbClr val="0B1621"/>
              </a:solidFill>
              <a:latin typeface="Arial" charset="0"/>
            </a:endParaRPr>
          </a:p>
        </p:txBody>
      </p:sp>
      <p:cxnSp>
        <p:nvCxnSpPr>
          <p:cNvPr id="7" name="Vinklet forbindelse 6"/>
          <p:cNvCxnSpPr/>
          <p:nvPr/>
        </p:nvCxnSpPr>
        <p:spPr bwMode="auto">
          <a:xfrm rot="10800000">
            <a:off x="4788025" y="5229200"/>
            <a:ext cx="1368152" cy="442950"/>
          </a:xfrm>
          <a:prstGeom prst="bentConnector3">
            <a:avLst>
              <a:gd name="adj1" fmla="val 99964"/>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2313840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2455CA80-4811-4016-B585-7F947F1A6DA3}"/>
              </a:ext>
            </a:extLst>
          </p:cNvPr>
          <p:cNvSpPr>
            <a:spLocks noGrp="1"/>
          </p:cNvSpPr>
          <p:nvPr>
            <p:ph type="title"/>
          </p:nvPr>
        </p:nvSpPr>
        <p:spPr>
          <a:xfrm>
            <a:off x="1066800" y="332656"/>
            <a:ext cx="7772400" cy="1143000"/>
          </a:xfrm>
        </p:spPr>
        <p:txBody>
          <a:bodyPr/>
          <a:lstStyle/>
          <a:p>
            <a:r>
              <a:rPr lang="da-DK" dirty="0"/>
              <a:t>e-Boks </a:t>
            </a:r>
            <a:r>
              <a:rPr lang="da-DK" dirty="0" err="1"/>
              <a:t>kalaallisut</a:t>
            </a:r>
            <a:endParaRPr lang="da-DK" dirty="0"/>
          </a:p>
        </p:txBody>
      </p:sp>
      <p:sp>
        <p:nvSpPr>
          <p:cNvPr id="4" name="Pladsholder til slidenummer 3">
            <a:extLst>
              <a:ext uri="{FF2B5EF4-FFF2-40B4-BE49-F238E27FC236}">
                <a16:creationId xmlns:a16="http://schemas.microsoft.com/office/drawing/2014/main" xmlns="" id="{6216BC49-822C-4A87-A382-ED75A18C6AF8}"/>
              </a:ext>
            </a:extLst>
          </p:cNvPr>
          <p:cNvSpPr>
            <a:spLocks noGrp="1"/>
          </p:cNvSpPr>
          <p:nvPr>
            <p:ph type="sldNum" sz="quarter" idx="10"/>
          </p:nvPr>
        </p:nvSpPr>
        <p:spPr/>
        <p:txBody>
          <a:bodyPr/>
          <a:lstStyle/>
          <a:p>
            <a:pPr>
              <a:defRPr/>
            </a:pPr>
            <a:fld id="{93A53F05-B0E5-4D1F-9FC9-760813758346}" type="slidenum">
              <a:rPr lang="en-US" smtClean="0">
                <a:solidFill>
                  <a:srgbClr val="0B1621"/>
                </a:solidFill>
              </a:rPr>
              <a:pPr>
                <a:defRPr/>
              </a:pPr>
              <a:t>31</a:t>
            </a:fld>
            <a:endParaRPr lang="en-US" sz="800">
              <a:solidFill>
                <a:srgbClr val="0B1621"/>
              </a:solidFill>
            </a:endParaRPr>
          </a:p>
        </p:txBody>
      </p:sp>
      <p:pic>
        <p:nvPicPr>
          <p:cNvPr id="7" name="Pladsholder til indhold 6">
            <a:extLst>
              <a:ext uri="{FF2B5EF4-FFF2-40B4-BE49-F238E27FC236}">
                <a16:creationId xmlns:a16="http://schemas.microsoft.com/office/drawing/2014/main" xmlns="" id="{1E6E75D7-4C15-4DC4-BDA8-4CC43D9A5926}"/>
              </a:ext>
            </a:extLst>
          </p:cNvPr>
          <p:cNvPicPr>
            <a:picLocks noGrp="1" noChangeAspect="1"/>
          </p:cNvPicPr>
          <p:nvPr>
            <p:ph idx="1"/>
          </p:nvPr>
        </p:nvPicPr>
        <p:blipFill>
          <a:blip r:embed="rId2"/>
          <a:stretch>
            <a:fillRect/>
          </a:stretch>
        </p:blipFill>
        <p:spPr>
          <a:xfrm>
            <a:off x="1066800" y="1556800"/>
            <a:ext cx="5746870" cy="4404573"/>
          </a:xfrm>
          <a:prstGeom prst="rect">
            <a:avLst/>
          </a:prstGeom>
        </p:spPr>
      </p:pic>
      <p:sp>
        <p:nvSpPr>
          <p:cNvPr id="5" name="Tekstfelt 4">
            <a:extLst>
              <a:ext uri="{FF2B5EF4-FFF2-40B4-BE49-F238E27FC236}">
                <a16:creationId xmlns:a16="http://schemas.microsoft.com/office/drawing/2014/main" xmlns="" id="{95CFBFD8-E08C-4251-B44C-A0FA819294D8}"/>
              </a:ext>
            </a:extLst>
          </p:cNvPr>
          <p:cNvSpPr txBox="1"/>
          <p:nvPr/>
        </p:nvSpPr>
        <p:spPr>
          <a:xfrm rot="19527604">
            <a:off x="240289" y="3222721"/>
            <a:ext cx="8818440" cy="461665"/>
          </a:xfrm>
          <a:prstGeom prst="rect">
            <a:avLst/>
          </a:prstGeom>
          <a:solidFill>
            <a:schemeClr val="bg1">
              <a:alpha val="20000"/>
            </a:schemeClr>
          </a:solidFill>
        </p:spPr>
        <p:txBody>
          <a:bodyPr wrap="none" rtlCol="0">
            <a:spAutoFit/>
          </a:bodyPr>
          <a:lstStyle/>
          <a:p>
            <a:pPr eaLnBrk="0" fontAlgn="base" hangingPunct="0">
              <a:spcBef>
                <a:spcPct val="0"/>
              </a:spcBef>
              <a:spcAft>
                <a:spcPct val="0"/>
              </a:spcAft>
            </a:pPr>
            <a:r>
              <a:rPr lang="da-DK" sz="2400" dirty="0" err="1">
                <a:solidFill>
                  <a:srgbClr val="3A9C66"/>
                </a:solidFill>
                <a:latin typeface="Arial" charset="0"/>
              </a:rPr>
              <a:t>Maanna</a:t>
            </a:r>
            <a:r>
              <a:rPr lang="da-DK" sz="2400" dirty="0">
                <a:solidFill>
                  <a:srgbClr val="3A9C66"/>
                </a:solidFill>
                <a:latin typeface="Arial" charset="0"/>
              </a:rPr>
              <a:t> e-</a:t>
            </a:r>
            <a:r>
              <a:rPr lang="da-DK" sz="2400" dirty="0" err="1">
                <a:solidFill>
                  <a:srgbClr val="3A9C66"/>
                </a:solidFill>
                <a:latin typeface="Arial" charset="0"/>
              </a:rPr>
              <a:t>Boksikkut</a:t>
            </a:r>
            <a:r>
              <a:rPr lang="da-DK" sz="2400" dirty="0">
                <a:solidFill>
                  <a:srgbClr val="3A9C66"/>
                </a:solidFill>
                <a:latin typeface="Arial" charset="0"/>
              </a:rPr>
              <a:t> </a:t>
            </a:r>
            <a:r>
              <a:rPr lang="da-DK" sz="2400" dirty="0" err="1">
                <a:solidFill>
                  <a:srgbClr val="3A9C66"/>
                </a:solidFill>
                <a:latin typeface="Arial" charset="0"/>
              </a:rPr>
              <a:t>kalaallisut</a:t>
            </a:r>
            <a:r>
              <a:rPr lang="da-DK" sz="2400" dirty="0">
                <a:solidFill>
                  <a:srgbClr val="3A9C66"/>
                </a:solidFill>
                <a:latin typeface="Arial" charset="0"/>
              </a:rPr>
              <a:t> </a:t>
            </a:r>
            <a:r>
              <a:rPr lang="da-DK" sz="2400" dirty="0" err="1">
                <a:solidFill>
                  <a:srgbClr val="3A9C66"/>
                </a:solidFill>
                <a:latin typeface="Arial" charset="0"/>
              </a:rPr>
              <a:t>nassiussineq</a:t>
            </a:r>
            <a:r>
              <a:rPr lang="da-DK" sz="2400" dirty="0">
                <a:solidFill>
                  <a:srgbClr val="3A9C66"/>
                </a:solidFill>
                <a:latin typeface="Arial" charset="0"/>
              </a:rPr>
              <a:t> </a:t>
            </a:r>
            <a:r>
              <a:rPr lang="da-DK" sz="2400" dirty="0" err="1">
                <a:solidFill>
                  <a:srgbClr val="3A9C66"/>
                </a:solidFill>
                <a:latin typeface="Arial" charset="0"/>
              </a:rPr>
              <a:t>periarfissaalerpoq</a:t>
            </a:r>
            <a:endParaRPr lang="da-DK" sz="2400" dirty="0">
              <a:solidFill>
                <a:srgbClr val="3A9C66"/>
              </a:solidFill>
              <a:latin typeface="Arial" charset="0"/>
            </a:endParaRPr>
          </a:p>
        </p:txBody>
      </p:sp>
    </p:spTree>
    <p:extLst>
      <p:ext uri="{BB962C8B-B14F-4D97-AF65-F5344CB8AC3E}">
        <p14:creationId xmlns:p14="http://schemas.microsoft.com/office/powerpoint/2010/main" val="42629970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
            </a:r>
            <a:br>
              <a:rPr lang="da-DK" dirty="0"/>
            </a:br>
            <a:r>
              <a:rPr lang="da-DK" dirty="0" err="1"/>
              <a:t>Inunnik</a:t>
            </a:r>
            <a:r>
              <a:rPr lang="da-DK" dirty="0"/>
              <a:t> </a:t>
            </a:r>
            <a:r>
              <a:rPr lang="da-DK" dirty="0" err="1"/>
              <a:t>pisussaajunnaarsitsineq</a:t>
            </a:r>
            <a:endParaRPr lang="da-DK" dirty="0"/>
          </a:p>
        </p:txBody>
      </p:sp>
      <p:pic>
        <p:nvPicPr>
          <p:cNvPr id="5" name="Pladsholder til indhold 4"/>
          <p:cNvPicPr>
            <a:picLocks noGrp="1" noChangeAspect="1"/>
          </p:cNvPicPr>
          <p:nvPr>
            <p:ph idx="1"/>
          </p:nvPr>
        </p:nvPicPr>
        <p:blipFill>
          <a:blip r:embed="rId2"/>
          <a:stretch>
            <a:fillRect/>
          </a:stretch>
        </p:blipFill>
        <p:spPr>
          <a:xfrm>
            <a:off x="2267744" y="4237924"/>
            <a:ext cx="3781425" cy="1485900"/>
          </a:xfrm>
          <a:prstGeom prst="rect">
            <a:avLst/>
          </a:prstGeom>
        </p:spPr>
      </p:pic>
      <p:sp>
        <p:nvSpPr>
          <p:cNvPr id="4" name="Pladsholder til slidenummer 3"/>
          <p:cNvSpPr>
            <a:spLocks noGrp="1"/>
          </p:cNvSpPr>
          <p:nvPr>
            <p:ph type="sldNum" sz="quarter" idx="10"/>
          </p:nvPr>
        </p:nvSpPr>
        <p:spPr/>
        <p:txBody>
          <a:bodyPr/>
          <a:lstStyle/>
          <a:p>
            <a:pPr>
              <a:defRPr/>
            </a:pPr>
            <a:fld id="{93A53F05-B0E5-4D1F-9FC9-760813758346}" type="slidenum">
              <a:rPr lang="en-US" smtClean="0">
                <a:solidFill>
                  <a:srgbClr val="0B1621"/>
                </a:solidFill>
              </a:rPr>
              <a:pPr>
                <a:defRPr/>
              </a:pPr>
              <a:t>32</a:t>
            </a:fld>
            <a:endParaRPr lang="en-US" sz="800">
              <a:solidFill>
                <a:srgbClr val="0B1621"/>
              </a:solidFill>
            </a:endParaRPr>
          </a:p>
        </p:txBody>
      </p:sp>
      <p:sp>
        <p:nvSpPr>
          <p:cNvPr id="6" name="Tekstfelt 5"/>
          <p:cNvSpPr txBox="1"/>
          <p:nvPr/>
        </p:nvSpPr>
        <p:spPr>
          <a:xfrm>
            <a:off x="1066800" y="1998298"/>
            <a:ext cx="6624736" cy="1754326"/>
          </a:xfrm>
          <a:prstGeom prst="rect">
            <a:avLst/>
          </a:prstGeom>
          <a:noFill/>
        </p:spPr>
        <p:txBody>
          <a:bodyPr wrap="square" rtlCol="0">
            <a:spAutoFit/>
          </a:bodyPr>
          <a:lstStyle/>
          <a:p>
            <a:pPr marL="342900" indent="-342900" eaLnBrk="0" fontAlgn="base" hangingPunct="0">
              <a:spcBef>
                <a:spcPct val="0"/>
              </a:spcBef>
              <a:spcAft>
                <a:spcPct val="0"/>
              </a:spcAft>
              <a:buFont typeface="Arial" panose="020B0604020202020204" pitchFamily="34" charset="0"/>
              <a:buChar char="•"/>
            </a:pPr>
            <a:r>
              <a:rPr lang="da-DK" dirty="0" err="1">
                <a:solidFill>
                  <a:srgbClr val="0B1621"/>
                </a:solidFill>
                <a:latin typeface="Arial" charset="0"/>
              </a:rPr>
              <a:t>Inunnik</a:t>
            </a:r>
            <a:r>
              <a:rPr lang="da-DK" dirty="0">
                <a:solidFill>
                  <a:srgbClr val="0B1621"/>
                </a:solidFill>
                <a:latin typeface="Arial" charset="0"/>
              </a:rPr>
              <a:t> </a:t>
            </a:r>
            <a:r>
              <a:rPr lang="da-DK" dirty="0" err="1">
                <a:solidFill>
                  <a:srgbClr val="0B1621"/>
                </a:solidFill>
                <a:latin typeface="Arial" charset="0"/>
              </a:rPr>
              <a:t>pisussaajunnaarsitsineq</a:t>
            </a:r>
            <a:r>
              <a:rPr lang="da-DK" dirty="0">
                <a:solidFill>
                  <a:srgbClr val="0B1621"/>
                </a:solidFill>
                <a:latin typeface="Arial" charset="0"/>
              </a:rPr>
              <a:t> </a:t>
            </a:r>
            <a:r>
              <a:rPr lang="da-DK" dirty="0" err="1">
                <a:solidFill>
                  <a:srgbClr val="0B1621"/>
                </a:solidFill>
                <a:latin typeface="Arial" charset="0"/>
              </a:rPr>
              <a:t>pillugu</a:t>
            </a:r>
            <a:r>
              <a:rPr lang="da-DK" dirty="0">
                <a:solidFill>
                  <a:srgbClr val="0B1621"/>
                </a:solidFill>
                <a:latin typeface="Arial" charset="0"/>
              </a:rPr>
              <a:t> </a:t>
            </a:r>
            <a:r>
              <a:rPr lang="da-DK" dirty="0" err="1">
                <a:solidFill>
                  <a:srgbClr val="0B1621"/>
                </a:solidFill>
                <a:latin typeface="Arial" charset="0"/>
              </a:rPr>
              <a:t>sullissinermi</a:t>
            </a:r>
            <a:r>
              <a:rPr lang="da-DK" dirty="0">
                <a:solidFill>
                  <a:srgbClr val="0B1621"/>
                </a:solidFill>
                <a:latin typeface="Arial" charset="0"/>
              </a:rPr>
              <a:t> </a:t>
            </a:r>
            <a:r>
              <a:rPr lang="da-DK" dirty="0" err="1">
                <a:solidFill>
                  <a:srgbClr val="0B1621"/>
                </a:solidFill>
                <a:latin typeface="Arial" charset="0"/>
              </a:rPr>
              <a:t>kommuni</a:t>
            </a:r>
            <a:r>
              <a:rPr lang="da-DK" dirty="0">
                <a:solidFill>
                  <a:srgbClr val="0B1621"/>
                </a:solidFill>
                <a:latin typeface="Arial" charset="0"/>
              </a:rPr>
              <a:t> </a:t>
            </a:r>
            <a:r>
              <a:rPr lang="da-DK" dirty="0" err="1">
                <a:solidFill>
                  <a:srgbClr val="0B1621"/>
                </a:solidFill>
                <a:latin typeface="Arial" charset="0"/>
              </a:rPr>
              <a:t>akisussaasunngussaaq</a:t>
            </a:r>
            <a:endParaRPr lang="da-DK" dirty="0">
              <a:solidFill>
                <a:srgbClr val="0B1621"/>
              </a:solidFill>
              <a:latin typeface="Arial" charset="0"/>
            </a:endParaRPr>
          </a:p>
          <a:p>
            <a:pPr marL="342900" indent="-342900" eaLnBrk="0" fontAlgn="base" hangingPunct="0">
              <a:spcBef>
                <a:spcPct val="0"/>
              </a:spcBef>
              <a:spcAft>
                <a:spcPct val="0"/>
              </a:spcAft>
              <a:buFont typeface="Arial" panose="020B0604020202020204" pitchFamily="34" charset="0"/>
              <a:buChar char="•"/>
            </a:pPr>
            <a:endParaRPr lang="da-DK" dirty="0">
              <a:solidFill>
                <a:srgbClr val="0B1621"/>
              </a:solidFill>
              <a:latin typeface="Arial" charset="0"/>
            </a:endParaRPr>
          </a:p>
          <a:p>
            <a:pPr marL="342900" indent="-342900" eaLnBrk="0" fontAlgn="base" hangingPunct="0">
              <a:spcBef>
                <a:spcPct val="0"/>
              </a:spcBef>
              <a:spcAft>
                <a:spcPct val="0"/>
              </a:spcAft>
              <a:buFont typeface="Arial" panose="020B0604020202020204" pitchFamily="34" charset="0"/>
              <a:buChar char="•"/>
            </a:pPr>
            <a:r>
              <a:rPr lang="da-DK" dirty="0" err="1">
                <a:solidFill>
                  <a:srgbClr val="0B1621"/>
                </a:solidFill>
                <a:latin typeface="Arial" charset="0"/>
              </a:rPr>
              <a:t>Pisortani</a:t>
            </a:r>
            <a:r>
              <a:rPr lang="da-DK" dirty="0">
                <a:solidFill>
                  <a:srgbClr val="0B1621"/>
                </a:solidFill>
                <a:latin typeface="Arial" charset="0"/>
              </a:rPr>
              <a:t> </a:t>
            </a:r>
            <a:r>
              <a:rPr lang="da-DK" dirty="0" err="1">
                <a:solidFill>
                  <a:srgbClr val="0B1621"/>
                </a:solidFill>
                <a:latin typeface="Arial" charset="0"/>
              </a:rPr>
              <a:t>oqartussaasut</a:t>
            </a:r>
            <a:r>
              <a:rPr lang="da-DK" dirty="0">
                <a:solidFill>
                  <a:srgbClr val="0B1621"/>
                </a:solidFill>
                <a:latin typeface="Arial" charset="0"/>
              </a:rPr>
              <a:t> </a:t>
            </a:r>
            <a:r>
              <a:rPr lang="da-DK" dirty="0" err="1">
                <a:solidFill>
                  <a:srgbClr val="0B1621"/>
                </a:solidFill>
                <a:latin typeface="Arial" charset="0"/>
              </a:rPr>
              <a:t>digitalimik</a:t>
            </a:r>
            <a:r>
              <a:rPr lang="da-DK" dirty="0">
                <a:solidFill>
                  <a:srgbClr val="0B1621"/>
                </a:solidFill>
                <a:latin typeface="Arial" charset="0"/>
              </a:rPr>
              <a:t> </a:t>
            </a:r>
            <a:r>
              <a:rPr lang="da-DK" dirty="0" err="1">
                <a:solidFill>
                  <a:srgbClr val="0B1621"/>
                </a:solidFill>
                <a:latin typeface="Arial" charset="0"/>
              </a:rPr>
              <a:t>sullissinermut</a:t>
            </a:r>
            <a:r>
              <a:rPr lang="da-DK" dirty="0">
                <a:solidFill>
                  <a:srgbClr val="0B1621"/>
                </a:solidFill>
                <a:latin typeface="Arial" charset="0"/>
              </a:rPr>
              <a:t> </a:t>
            </a:r>
            <a:r>
              <a:rPr lang="da-DK" dirty="0" err="1">
                <a:solidFill>
                  <a:srgbClr val="0B1621"/>
                </a:solidFill>
                <a:latin typeface="Arial" charset="0"/>
              </a:rPr>
              <a:t>aqutsisoqarfimmik</a:t>
            </a:r>
            <a:r>
              <a:rPr lang="da-DK" dirty="0">
                <a:solidFill>
                  <a:srgbClr val="0B1621"/>
                </a:solidFill>
                <a:latin typeface="Arial" charset="0"/>
              </a:rPr>
              <a:t> </a:t>
            </a:r>
            <a:r>
              <a:rPr lang="da-DK" dirty="0" err="1">
                <a:solidFill>
                  <a:srgbClr val="0B1621"/>
                </a:solidFill>
                <a:latin typeface="Arial" charset="0"/>
              </a:rPr>
              <a:t>isumaqatigiissuteqarnikkut</a:t>
            </a:r>
            <a:r>
              <a:rPr lang="da-DK" dirty="0">
                <a:solidFill>
                  <a:srgbClr val="0B1621"/>
                </a:solidFill>
                <a:latin typeface="Arial" charset="0"/>
              </a:rPr>
              <a:t> </a:t>
            </a:r>
            <a:r>
              <a:rPr lang="da-DK" dirty="0" err="1">
                <a:solidFill>
                  <a:srgbClr val="0B1621"/>
                </a:solidFill>
                <a:latin typeface="Arial" charset="0"/>
              </a:rPr>
              <a:t>alimasissumik</a:t>
            </a:r>
            <a:r>
              <a:rPr lang="da-DK" dirty="0">
                <a:solidFill>
                  <a:srgbClr val="0B1621"/>
                </a:solidFill>
                <a:latin typeface="Arial" charset="0"/>
              </a:rPr>
              <a:t> </a:t>
            </a:r>
            <a:r>
              <a:rPr lang="da-DK" dirty="0" err="1">
                <a:solidFill>
                  <a:srgbClr val="0B1621"/>
                </a:solidFill>
                <a:latin typeface="Arial" charset="0"/>
              </a:rPr>
              <a:t>printerinermut</a:t>
            </a:r>
            <a:r>
              <a:rPr lang="da-DK" dirty="0">
                <a:solidFill>
                  <a:srgbClr val="0B1621"/>
                </a:solidFill>
                <a:latin typeface="Arial" charset="0"/>
              </a:rPr>
              <a:t> </a:t>
            </a:r>
            <a:r>
              <a:rPr lang="da-DK" dirty="0" err="1">
                <a:solidFill>
                  <a:srgbClr val="0B1621"/>
                </a:solidFill>
                <a:latin typeface="Arial" charset="0"/>
              </a:rPr>
              <a:t>namminerisamik</a:t>
            </a:r>
            <a:r>
              <a:rPr lang="da-DK" dirty="0">
                <a:solidFill>
                  <a:srgbClr val="0B1621"/>
                </a:solidFill>
                <a:latin typeface="Arial" charset="0"/>
              </a:rPr>
              <a:t> </a:t>
            </a:r>
            <a:r>
              <a:rPr lang="da-DK" dirty="0" err="1">
                <a:solidFill>
                  <a:srgbClr val="0B1621"/>
                </a:solidFill>
                <a:latin typeface="Arial" charset="0"/>
              </a:rPr>
              <a:t>ilannguttassapput</a:t>
            </a:r>
            <a:endParaRPr lang="da-DK" dirty="0">
              <a:solidFill>
                <a:srgbClr val="0B1621"/>
              </a:solidFill>
              <a:latin typeface="Arial" charset="0"/>
            </a:endParaRPr>
          </a:p>
        </p:txBody>
      </p:sp>
    </p:spTree>
    <p:extLst>
      <p:ext uri="{BB962C8B-B14F-4D97-AF65-F5344CB8AC3E}">
        <p14:creationId xmlns:p14="http://schemas.microsoft.com/office/powerpoint/2010/main" val="25087783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16F1968-EB88-4A7B-A28F-4C71638BF844}"/>
              </a:ext>
            </a:extLst>
          </p:cNvPr>
          <p:cNvSpPr>
            <a:spLocks noGrp="1"/>
          </p:cNvSpPr>
          <p:nvPr>
            <p:ph type="title"/>
          </p:nvPr>
        </p:nvSpPr>
        <p:spPr/>
        <p:txBody>
          <a:bodyPr/>
          <a:lstStyle/>
          <a:p>
            <a:r>
              <a:rPr lang="da-DK" dirty="0" err="1"/>
              <a:t>Ilanngunnermut</a:t>
            </a:r>
            <a:r>
              <a:rPr lang="da-DK" dirty="0"/>
              <a:t> </a:t>
            </a:r>
            <a:r>
              <a:rPr lang="da-DK" dirty="0" err="1"/>
              <a:t>najoqqutassaq</a:t>
            </a:r>
            <a:endParaRPr lang="da-DK" dirty="0"/>
          </a:p>
        </p:txBody>
      </p:sp>
      <p:sp>
        <p:nvSpPr>
          <p:cNvPr id="3" name="Pladsholder til indhold 2">
            <a:extLst>
              <a:ext uri="{FF2B5EF4-FFF2-40B4-BE49-F238E27FC236}">
                <a16:creationId xmlns:a16="http://schemas.microsoft.com/office/drawing/2014/main" xmlns="" id="{7A95E3A0-515F-401D-8F98-9A5EEE5AFF76}"/>
              </a:ext>
            </a:extLst>
          </p:cNvPr>
          <p:cNvSpPr>
            <a:spLocks noGrp="1"/>
          </p:cNvSpPr>
          <p:nvPr>
            <p:ph idx="1"/>
          </p:nvPr>
        </p:nvSpPr>
        <p:spPr>
          <a:xfrm>
            <a:off x="1043608" y="1556792"/>
            <a:ext cx="7772400" cy="3810000"/>
          </a:xfrm>
        </p:spPr>
        <p:txBody>
          <a:bodyPr/>
          <a:lstStyle/>
          <a:p>
            <a:endParaRPr lang="da-DK" dirty="0"/>
          </a:p>
          <a:p>
            <a:pPr>
              <a:buFont typeface="Arial" panose="020B0604020202020204" pitchFamily="34" charset="0"/>
              <a:buChar char="•"/>
            </a:pPr>
            <a:r>
              <a:rPr lang="da-DK" b="0" dirty="0" err="1"/>
              <a:t>Oqartussaasuni</a:t>
            </a:r>
            <a:r>
              <a:rPr lang="da-DK" b="0" dirty="0"/>
              <a:t> </a:t>
            </a:r>
            <a:r>
              <a:rPr lang="da-DK" b="0" dirty="0" err="1"/>
              <a:t>suliniummik</a:t>
            </a:r>
            <a:r>
              <a:rPr lang="da-DK" b="0" dirty="0"/>
              <a:t> </a:t>
            </a:r>
            <a:r>
              <a:rPr lang="da-DK" b="0" dirty="0" err="1"/>
              <a:t>allaaserinninneq</a:t>
            </a:r>
            <a:r>
              <a:rPr lang="da-DK" b="0" dirty="0"/>
              <a:t> </a:t>
            </a:r>
            <a:r>
              <a:rPr lang="da-DK" b="0" dirty="0" err="1"/>
              <a:t>piareersarnerlu</a:t>
            </a:r>
            <a:endParaRPr lang="da-DK" b="0" dirty="0"/>
          </a:p>
          <a:p>
            <a:pPr>
              <a:buFont typeface="Arial" panose="020B0604020202020204" pitchFamily="34" charset="0"/>
              <a:buChar char="•"/>
            </a:pPr>
            <a:r>
              <a:rPr lang="da-DK" b="0" dirty="0" err="1"/>
              <a:t>Digitalimik</a:t>
            </a:r>
            <a:r>
              <a:rPr lang="da-DK" b="0" dirty="0"/>
              <a:t> </a:t>
            </a:r>
            <a:r>
              <a:rPr lang="da-DK" b="0" dirty="0" err="1"/>
              <a:t>Sullissinermut</a:t>
            </a:r>
            <a:r>
              <a:rPr lang="da-DK" b="0" dirty="0"/>
              <a:t> </a:t>
            </a:r>
            <a:r>
              <a:rPr lang="da-DK" b="0" dirty="0" err="1"/>
              <a:t>Aqutsisoqarfimmik</a:t>
            </a:r>
            <a:r>
              <a:rPr lang="da-DK" b="0" dirty="0"/>
              <a:t> </a:t>
            </a:r>
            <a:r>
              <a:rPr lang="da-DK" b="0" dirty="0" err="1"/>
              <a:t>ilanngunnermut</a:t>
            </a:r>
            <a:r>
              <a:rPr lang="da-DK" b="0" dirty="0"/>
              <a:t> </a:t>
            </a:r>
            <a:r>
              <a:rPr lang="da-DK" b="0" dirty="0" err="1"/>
              <a:t>isumaqatigiissusiortoqassaaq</a:t>
            </a:r>
            <a:endParaRPr lang="da-DK" b="0" dirty="0"/>
          </a:p>
          <a:p>
            <a:pPr>
              <a:buFont typeface="Arial" panose="020B0604020202020204" pitchFamily="34" charset="0"/>
              <a:buChar char="•"/>
            </a:pPr>
            <a:r>
              <a:rPr lang="da-DK" b="0" dirty="0" err="1"/>
              <a:t>Pisiortorfiup</a:t>
            </a:r>
            <a:r>
              <a:rPr lang="da-DK" b="0" dirty="0"/>
              <a:t> </a:t>
            </a:r>
            <a:r>
              <a:rPr lang="da-DK" b="0" dirty="0" err="1"/>
              <a:t>ikkussuinissaa</a:t>
            </a:r>
            <a:r>
              <a:rPr lang="da-DK" b="0" dirty="0"/>
              <a:t> </a:t>
            </a:r>
            <a:r>
              <a:rPr lang="da-DK" b="0" dirty="0" err="1"/>
              <a:t>oqartussaqarfiup</a:t>
            </a:r>
            <a:r>
              <a:rPr lang="da-DK" b="0" dirty="0"/>
              <a:t> </a:t>
            </a:r>
            <a:r>
              <a:rPr lang="da-DK" b="0" dirty="0" err="1"/>
              <a:t>aallartisissavaa</a:t>
            </a:r>
            <a:endParaRPr lang="da-DK" b="0" dirty="0"/>
          </a:p>
          <a:p>
            <a:pPr>
              <a:buFont typeface="Arial" panose="020B0604020202020204" pitchFamily="34" charset="0"/>
              <a:buChar char="•"/>
            </a:pPr>
            <a:r>
              <a:rPr lang="da-DK" b="0" dirty="0" err="1"/>
              <a:t>Suliniut</a:t>
            </a:r>
            <a:r>
              <a:rPr lang="da-DK" b="0" dirty="0"/>
              <a:t> ”</a:t>
            </a:r>
            <a:r>
              <a:rPr lang="da-DK" b="0" dirty="0" err="1"/>
              <a:t>Digitalikkut</a:t>
            </a:r>
            <a:r>
              <a:rPr lang="da-DK" b="0" dirty="0"/>
              <a:t> </a:t>
            </a:r>
            <a:r>
              <a:rPr lang="da-DK" b="0" dirty="0" err="1"/>
              <a:t>allakkat</a:t>
            </a:r>
            <a:r>
              <a:rPr lang="da-DK" b="0" dirty="0"/>
              <a:t>” </a:t>
            </a:r>
            <a:r>
              <a:rPr lang="da-DK" b="0" dirty="0" err="1"/>
              <a:t>aallartisarneqassaaq</a:t>
            </a:r>
            <a:endParaRPr lang="da-DK" b="0" dirty="0"/>
          </a:p>
          <a:p>
            <a:pPr>
              <a:buFont typeface="Arial" panose="020B0604020202020204" pitchFamily="34" charset="0"/>
              <a:buChar char="•"/>
            </a:pPr>
            <a:r>
              <a:rPr lang="da-DK" b="0" dirty="0" err="1"/>
              <a:t>Digitalimik</a:t>
            </a:r>
            <a:r>
              <a:rPr lang="da-DK" b="0" dirty="0"/>
              <a:t> </a:t>
            </a:r>
            <a:r>
              <a:rPr lang="da-DK" b="0" dirty="0" err="1"/>
              <a:t>Sullissinermut</a:t>
            </a:r>
            <a:r>
              <a:rPr lang="da-DK" b="0" dirty="0"/>
              <a:t> </a:t>
            </a:r>
            <a:r>
              <a:rPr lang="da-DK" b="0" dirty="0" err="1"/>
              <a:t>Aqutsisoqarfik</a:t>
            </a:r>
            <a:r>
              <a:rPr lang="da-DK" b="0" dirty="0"/>
              <a:t> </a:t>
            </a:r>
            <a:r>
              <a:rPr lang="da-DK" b="0" dirty="0" err="1"/>
              <a:t>peqatigalugu</a:t>
            </a:r>
            <a:r>
              <a:rPr lang="da-DK" b="0" dirty="0"/>
              <a:t> </a:t>
            </a:r>
            <a:r>
              <a:rPr lang="da-DK" b="0" dirty="0" err="1"/>
              <a:t>ingerlaavartumik</a:t>
            </a:r>
            <a:r>
              <a:rPr lang="da-DK" b="0" dirty="0"/>
              <a:t> </a:t>
            </a:r>
            <a:r>
              <a:rPr lang="da-DK" b="0" dirty="0" err="1"/>
              <a:t>ataqatigiissaarineq</a:t>
            </a:r>
            <a:r>
              <a:rPr lang="da-DK" b="0" dirty="0"/>
              <a:t> </a:t>
            </a:r>
            <a:r>
              <a:rPr lang="da-DK" b="0" dirty="0" err="1"/>
              <a:t>taassumalu</a:t>
            </a:r>
            <a:r>
              <a:rPr lang="da-DK" b="0" dirty="0"/>
              <a:t> </a:t>
            </a:r>
            <a:r>
              <a:rPr lang="da-DK" b="0" dirty="0" err="1"/>
              <a:t>iluarsiissummut</a:t>
            </a:r>
            <a:r>
              <a:rPr lang="da-DK" b="0" dirty="0"/>
              <a:t> </a:t>
            </a:r>
            <a:r>
              <a:rPr lang="da-DK" b="0" dirty="0" err="1"/>
              <a:t>pisiortorfigisaa</a:t>
            </a:r>
            <a:r>
              <a:rPr lang="da-DK" b="0" dirty="0"/>
              <a:t> (Magenta)</a:t>
            </a:r>
          </a:p>
          <a:p>
            <a:pPr>
              <a:buFont typeface="Arial" panose="020B0604020202020204" pitchFamily="34" charset="0"/>
              <a:buChar char="•"/>
            </a:pPr>
            <a:r>
              <a:rPr lang="da-DK" b="0" dirty="0" err="1"/>
              <a:t>Paasissutissat</a:t>
            </a:r>
            <a:r>
              <a:rPr lang="da-DK" b="0" dirty="0"/>
              <a:t> </a:t>
            </a:r>
            <a:r>
              <a:rPr lang="da-DK" b="0" dirty="0" err="1"/>
              <a:t>allat</a:t>
            </a:r>
            <a:r>
              <a:rPr lang="da-DK" b="0" dirty="0"/>
              <a:t>, </a:t>
            </a:r>
            <a:r>
              <a:rPr lang="da-DK" b="0" dirty="0" err="1"/>
              <a:t>atugassarititaasut</a:t>
            </a:r>
            <a:r>
              <a:rPr lang="da-DK" b="0" dirty="0"/>
              <a:t> </a:t>
            </a:r>
            <a:r>
              <a:rPr lang="da-DK" b="0" dirty="0" err="1"/>
              <a:t>atortussat</a:t>
            </a:r>
            <a:r>
              <a:rPr lang="da-DK" b="0" dirty="0"/>
              <a:t> </a:t>
            </a:r>
            <a:r>
              <a:rPr lang="da-DK" b="0" dirty="0" err="1"/>
              <a:t>naammassippata</a:t>
            </a:r>
            <a:r>
              <a:rPr lang="da-DK" b="0" dirty="0"/>
              <a:t> Sullissivik.gl-imi </a:t>
            </a:r>
            <a:r>
              <a:rPr lang="da-DK" b="0" dirty="0" err="1"/>
              <a:t>pissarsiarineqarsinnaalissapput</a:t>
            </a:r>
            <a:endParaRPr lang="da-DK" dirty="0"/>
          </a:p>
        </p:txBody>
      </p:sp>
      <p:sp>
        <p:nvSpPr>
          <p:cNvPr id="4" name="Pladsholder til slidenummer 3">
            <a:extLst>
              <a:ext uri="{FF2B5EF4-FFF2-40B4-BE49-F238E27FC236}">
                <a16:creationId xmlns:a16="http://schemas.microsoft.com/office/drawing/2014/main" xmlns="" id="{A75E0C3F-F385-4D8A-9AFB-6FBA4292A46F}"/>
              </a:ext>
            </a:extLst>
          </p:cNvPr>
          <p:cNvSpPr>
            <a:spLocks noGrp="1"/>
          </p:cNvSpPr>
          <p:nvPr>
            <p:ph type="sldNum" sz="quarter" idx="10"/>
          </p:nvPr>
        </p:nvSpPr>
        <p:spPr/>
        <p:txBody>
          <a:bodyPr/>
          <a:lstStyle/>
          <a:p>
            <a:pPr>
              <a:defRPr/>
            </a:pPr>
            <a:fld id="{93A53F05-B0E5-4D1F-9FC9-760813758346}" type="slidenum">
              <a:rPr lang="en-US" smtClean="0">
                <a:solidFill>
                  <a:srgbClr val="0B1621"/>
                </a:solidFill>
              </a:rPr>
              <a:pPr>
                <a:defRPr/>
              </a:pPr>
              <a:t>33</a:t>
            </a:fld>
            <a:endParaRPr lang="en-US" sz="800">
              <a:solidFill>
                <a:srgbClr val="0B1621"/>
              </a:solidFill>
            </a:endParaRPr>
          </a:p>
        </p:txBody>
      </p:sp>
    </p:spTree>
    <p:extLst>
      <p:ext uri="{BB962C8B-B14F-4D97-AF65-F5344CB8AC3E}">
        <p14:creationId xmlns:p14="http://schemas.microsoft.com/office/powerpoint/2010/main" val="3411827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16F1968-EB88-4A7B-A28F-4C71638BF844}"/>
              </a:ext>
            </a:extLst>
          </p:cNvPr>
          <p:cNvSpPr>
            <a:spLocks noGrp="1"/>
          </p:cNvSpPr>
          <p:nvPr>
            <p:ph type="title"/>
          </p:nvPr>
        </p:nvSpPr>
        <p:spPr/>
        <p:txBody>
          <a:bodyPr/>
          <a:lstStyle/>
          <a:p>
            <a:r>
              <a:rPr lang="da-DK" dirty="0"/>
              <a:t>Break out session</a:t>
            </a:r>
          </a:p>
        </p:txBody>
      </p:sp>
      <p:sp>
        <p:nvSpPr>
          <p:cNvPr id="3" name="Pladsholder til indhold 2">
            <a:extLst>
              <a:ext uri="{FF2B5EF4-FFF2-40B4-BE49-F238E27FC236}">
                <a16:creationId xmlns:a16="http://schemas.microsoft.com/office/drawing/2014/main" xmlns="" id="{7A95E3A0-515F-401D-8F98-9A5EEE5AFF76}"/>
              </a:ext>
            </a:extLst>
          </p:cNvPr>
          <p:cNvSpPr>
            <a:spLocks noGrp="1"/>
          </p:cNvSpPr>
          <p:nvPr>
            <p:ph idx="1"/>
          </p:nvPr>
        </p:nvSpPr>
        <p:spPr/>
        <p:txBody>
          <a:bodyPr/>
          <a:lstStyle/>
          <a:p>
            <a:r>
              <a:rPr lang="da-DK" dirty="0" err="1"/>
              <a:t>Paasisaqarnerugit</a:t>
            </a:r>
            <a:r>
              <a:rPr lang="da-DK" dirty="0"/>
              <a:t> </a:t>
            </a:r>
            <a:r>
              <a:rPr lang="da-DK" dirty="0" err="1"/>
              <a:t>ilaatigut</a:t>
            </a:r>
            <a:r>
              <a:rPr lang="da-DK" dirty="0"/>
              <a:t>:</a:t>
            </a:r>
          </a:p>
          <a:p>
            <a:endParaRPr lang="da-DK" dirty="0"/>
          </a:p>
          <a:p>
            <a:pPr>
              <a:buFont typeface="Arial" panose="020B0604020202020204" pitchFamily="34" charset="0"/>
              <a:buChar char="•"/>
            </a:pPr>
            <a:r>
              <a:rPr lang="da-DK" sz="2800" b="0" dirty="0" err="1"/>
              <a:t>Allakkanik</a:t>
            </a:r>
            <a:r>
              <a:rPr lang="da-DK" sz="2800" b="0" dirty="0"/>
              <a:t> </a:t>
            </a:r>
            <a:r>
              <a:rPr lang="da-DK" sz="2800" b="0" dirty="0" err="1"/>
              <a:t>digitalinngorsaaneq</a:t>
            </a:r>
            <a:r>
              <a:rPr lang="da-DK" sz="2800" b="0" dirty="0"/>
              <a:t> </a:t>
            </a:r>
            <a:r>
              <a:rPr lang="da-DK" sz="2800" b="0" dirty="0" err="1"/>
              <a:t>qanoq</a:t>
            </a:r>
            <a:r>
              <a:rPr lang="da-DK" sz="2800" b="0" dirty="0"/>
              <a:t> </a:t>
            </a:r>
            <a:r>
              <a:rPr lang="da-DK" sz="2800" b="0" dirty="0" err="1"/>
              <a:t>ilillutit</a:t>
            </a:r>
            <a:r>
              <a:rPr lang="da-DK" sz="2800" b="0" dirty="0"/>
              <a:t> </a:t>
            </a:r>
            <a:r>
              <a:rPr lang="da-DK" sz="2800" b="0" dirty="0" err="1"/>
              <a:t>aallartissinnaanerlugu</a:t>
            </a:r>
            <a:endParaRPr lang="da-DK" sz="2800" b="0" dirty="0"/>
          </a:p>
          <a:p>
            <a:pPr>
              <a:buFont typeface="Arial" panose="020B0604020202020204" pitchFamily="34" charset="0"/>
              <a:buChar char="•"/>
            </a:pPr>
            <a:r>
              <a:rPr lang="da-DK" sz="2800" b="0" dirty="0" err="1"/>
              <a:t>Suut</a:t>
            </a:r>
            <a:r>
              <a:rPr lang="da-DK" sz="2800" b="0" dirty="0"/>
              <a:t> </a:t>
            </a:r>
            <a:r>
              <a:rPr lang="da-DK" sz="2800" b="0" dirty="0" err="1"/>
              <a:t>eqqumaffigissaneritit</a:t>
            </a:r>
            <a:endParaRPr lang="da-DK" sz="2800" b="0" dirty="0"/>
          </a:p>
          <a:p>
            <a:pPr>
              <a:buFont typeface="Arial" panose="020B0604020202020204" pitchFamily="34" charset="0"/>
              <a:buChar char="•"/>
            </a:pPr>
            <a:r>
              <a:rPr lang="da-DK" sz="2800" b="0" dirty="0" err="1"/>
              <a:t>Digitalinngorsaanermut</a:t>
            </a:r>
            <a:r>
              <a:rPr lang="da-DK" sz="2800" b="0" dirty="0"/>
              <a:t> </a:t>
            </a:r>
            <a:r>
              <a:rPr lang="da-DK" sz="2800" b="0" dirty="0" err="1"/>
              <a:t>suliniut</a:t>
            </a:r>
            <a:r>
              <a:rPr lang="da-DK" sz="2800" b="0" dirty="0"/>
              <a:t> </a:t>
            </a:r>
            <a:r>
              <a:rPr lang="da-DK" sz="2800" b="0" dirty="0" err="1"/>
              <a:t>ilinnut</a:t>
            </a:r>
            <a:r>
              <a:rPr lang="da-DK" sz="2800" b="0" dirty="0"/>
              <a:t> </a:t>
            </a:r>
            <a:r>
              <a:rPr lang="da-DK" sz="2800" b="0" dirty="0" err="1"/>
              <a:t>tunngasoq</a:t>
            </a:r>
            <a:r>
              <a:rPr lang="da-DK" sz="2800" b="0" dirty="0"/>
              <a:t> </a:t>
            </a:r>
            <a:r>
              <a:rPr lang="da-DK" sz="2800" b="0" dirty="0" err="1"/>
              <a:t>qanoq</a:t>
            </a:r>
            <a:r>
              <a:rPr lang="da-DK" sz="2800" b="0" dirty="0"/>
              <a:t> </a:t>
            </a:r>
            <a:r>
              <a:rPr lang="da-DK" sz="2800" b="0" dirty="0" err="1"/>
              <a:t>tikissinnaanerlugu</a:t>
            </a:r>
            <a:endParaRPr lang="da-DK" sz="2800" dirty="0"/>
          </a:p>
        </p:txBody>
      </p:sp>
      <p:sp>
        <p:nvSpPr>
          <p:cNvPr id="4" name="Pladsholder til slidenummer 3">
            <a:extLst>
              <a:ext uri="{FF2B5EF4-FFF2-40B4-BE49-F238E27FC236}">
                <a16:creationId xmlns:a16="http://schemas.microsoft.com/office/drawing/2014/main" xmlns="" id="{A75E0C3F-F385-4D8A-9AFB-6FBA4292A46F}"/>
              </a:ext>
            </a:extLst>
          </p:cNvPr>
          <p:cNvSpPr>
            <a:spLocks noGrp="1"/>
          </p:cNvSpPr>
          <p:nvPr>
            <p:ph type="sldNum" sz="quarter" idx="10"/>
          </p:nvPr>
        </p:nvSpPr>
        <p:spPr/>
        <p:txBody>
          <a:bodyPr/>
          <a:lstStyle/>
          <a:p>
            <a:pPr>
              <a:defRPr/>
            </a:pPr>
            <a:fld id="{93A53F05-B0E5-4D1F-9FC9-760813758346}" type="slidenum">
              <a:rPr lang="en-US" smtClean="0">
                <a:solidFill>
                  <a:srgbClr val="0B1621"/>
                </a:solidFill>
              </a:rPr>
              <a:pPr>
                <a:defRPr/>
              </a:pPr>
              <a:t>34</a:t>
            </a:fld>
            <a:endParaRPr lang="en-US" sz="800">
              <a:solidFill>
                <a:srgbClr val="0B1621"/>
              </a:solidFill>
            </a:endParaRPr>
          </a:p>
        </p:txBody>
      </p:sp>
    </p:spTree>
    <p:extLst>
      <p:ext uri="{BB962C8B-B14F-4D97-AF65-F5344CB8AC3E}">
        <p14:creationId xmlns:p14="http://schemas.microsoft.com/office/powerpoint/2010/main" val="35790519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960901A-4BBD-4AE3-8C43-D6C689648278}"/>
              </a:ext>
            </a:extLst>
          </p:cNvPr>
          <p:cNvSpPr>
            <a:spLocks noGrp="1"/>
          </p:cNvSpPr>
          <p:nvPr>
            <p:ph type="title"/>
          </p:nvPr>
        </p:nvSpPr>
        <p:spPr>
          <a:xfrm>
            <a:off x="1066800" y="543365"/>
            <a:ext cx="7772400" cy="1143000"/>
          </a:xfrm>
        </p:spPr>
        <p:txBody>
          <a:bodyPr/>
          <a:lstStyle/>
          <a:p>
            <a:r>
              <a:rPr lang="da-DK" dirty="0" err="1"/>
              <a:t>Apeqqutit</a:t>
            </a:r>
            <a:r>
              <a:rPr lang="da-DK" dirty="0"/>
              <a:t> </a:t>
            </a:r>
            <a:r>
              <a:rPr lang="da-DK" dirty="0" err="1"/>
              <a:t>akissutillu</a:t>
            </a:r>
            <a:endParaRPr lang="da-DK" dirty="0"/>
          </a:p>
        </p:txBody>
      </p:sp>
      <p:sp>
        <p:nvSpPr>
          <p:cNvPr id="3" name="Pladsholder til indhold 2">
            <a:extLst>
              <a:ext uri="{FF2B5EF4-FFF2-40B4-BE49-F238E27FC236}">
                <a16:creationId xmlns:a16="http://schemas.microsoft.com/office/drawing/2014/main" xmlns="" id="{1C177767-0B98-4AAC-97D4-8F1AC3450777}"/>
              </a:ext>
            </a:extLst>
          </p:cNvPr>
          <p:cNvSpPr>
            <a:spLocks noGrp="1"/>
          </p:cNvSpPr>
          <p:nvPr>
            <p:ph idx="1"/>
          </p:nvPr>
        </p:nvSpPr>
        <p:spPr>
          <a:xfrm>
            <a:off x="467545" y="2123120"/>
            <a:ext cx="8276456" cy="1368152"/>
          </a:xfrm>
        </p:spPr>
        <p:txBody>
          <a:bodyPr/>
          <a:lstStyle/>
          <a:p>
            <a:r>
              <a:rPr lang="da-DK" sz="6600" b="0" dirty="0">
                <a:hlinkClick r:id="rId2"/>
              </a:rPr>
              <a:t>digitalpost@nanoq.gl</a:t>
            </a:r>
            <a:endParaRPr lang="da-DK" sz="6600" b="0" dirty="0"/>
          </a:p>
          <a:p>
            <a:endParaRPr lang="da-DK" sz="4000" dirty="0"/>
          </a:p>
        </p:txBody>
      </p:sp>
      <p:sp>
        <p:nvSpPr>
          <p:cNvPr id="4" name="Pladsholder til slidenummer 3">
            <a:extLst>
              <a:ext uri="{FF2B5EF4-FFF2-40B4-BE49-F238E27FC236}">
                <a16:creationId xmlns:a16="http://schemas.microsoft.com/office/drawing/2014/main" xmlns="" id="{CF3BA4C0-E04C-4F49-91D3-F542E42A727B}"/>
              </a:ext>
            </a:extLst>
          </p:cNvPr>
          <p:cNvSpPr>
            <a:spLocks noGrp="1"/>
          </p:cNvSpPr>
          <p:nvPr>
            <p:ph type="sldNum" sz="quarter" idx="10"/>
          </p:nvPr>
        </p:nvSpPr>
        <p:spPr/>
        <p:txBody>
          <a:bodyPr/>
          <a:lstStyle/>
          <a:p>
            <a:pPr>
              <a:defRPr/>
            </a:pPr>
            <a:fld id="{93A53F05-B0E5-4D1F-9FC9-760813758346}" type="slidenum">
              <a:rPr lang="en-US" smtClean="0">
                <a:solidFill>
                  <a:srgbClr val="0B1621"/>
                </a:solidFill>
              </a:rPr>
              <a:pPr>
                <a:defRPr/>
              </a:pPr>
              <a:t>35</a:t>
            </a:fld>
            <a:endParaRPr lang="en-US" sz="800">
              <a:solidFill>
                <a:srgbClr val="0B1621"/>
              </a:solidFill>
            </a:endParaRPr>
          </a:p>
        </p:txBody>
      </p:sp>
      <p:sp>
        <p:nvSpPr>
          <p:cNvPr id="5" name="Pladsholder til indhold 2">
            <a:extLst>
              <a:ext uri="{FF2B5EF4-FFF2-40B4-BE49-F238E27FC236}">
                <a16:creationId xmlns:a16="http://schemas.microsoft.com/office/drawing/2014/main" xmlns="" id="{1C177767-0B98-4AAC-97D4-8F1AC3450777}"/>
              </a:ext>
            </a:extLst>
          </p:cNvPr>
          <p:cNvSpPr txBox="1">
            <a:spLocks/>
          </p:cNvSpPr>
          <p:nvPr/>
        </p:nvSpPr>
        <p:spPr bwMode="auto">
          <a:xfrm>
            <a:off x="683569" y="4005064"/>
            <a:ext cx="8276456" cy="1368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3A9C66"/>
              </a:buClr>
              <a:buFont typeface="Times" pitchFamily="1" charset="0"/>
              <a:tabLst>
                <a:tab pos="915988" algn="l"/>
              </a:tabLst>
              <a:defRPr sz="2000" b="1">
                <a:solidFill>
                  <a:srgbClr val="0B1621"/>
                </a:solidFill>
                <a:latin typeface="+mn-lt"/>
                <a:ea typeface="+mn-ea"/>
                <a:cs typeface="+mn-cs"/>
              </a:defRPr>
            </a:lvl1pPr>
            <a:lvl2pPr marL="338138" indent="-223838" algn="l" rtl="0" eaLnBrk="1" fontAlgn="base" hangingPunct="1">
              <a:spcBef>
                <a:spcPct val="20000"/>
              </a:spcBef>
              <a:spcAft>
                <a:spcPct val="0"/>
              </a:spcAft>
              <a:buClr>
                <a:srgbClr val="3A9C66"/>
              </a:buClr>
              <a:buFont typeface="Times" pitchFamily="1" charset="0"/>
              <a:buChar char="•"/>
              <a:tabLst>
                <a:tab pos="915988" algn="l"/>
              </a:tabLst>
              <a:defRPr>
                <a:solidFill>
                  <a:srgbClr val="0B1621"/>
                </a:solidFill>
                <a:latin typeface="Klavika Light" pitchFamily="1" charset="0"/>
                <a:ea typeface="+mn-ea"/>
              </a:defRPr>
            </a:lvl2pPr>
            <a:lvl3pPr marL="685800" indent="-233363" algn="l" rtl="0" eaLnBrk="1" fontAlgn="base" hangingPunct="1">
              <a:spcBef>
                <a:spcPct val="20000"/>
              </a:spcBef>
              <a:spcAft>
                <a:spcPct val="0"/>
              </a:spcAft>
              <a:buClr>
                <a:srgbClr val="3A9C66"/>
              </a:buClr>
              <a:buFont typeface="Times" pitchFamily="1" charset="0"/>
              <a:buChar char="•"/>
              <a:tabLst>
                <a:tab pos="915988" algn="l"/>
              </a:tabLst>
              <a:defRPr>
                <a:solidFill>
                  <a:srgbClr val="0B1621"/>
                </a:solidFill>
                <a:latin typeface="Klavika Light" pitchFamily="1" charset="0"/>
                <a:ea typeface="+mn-ea"/>
              </a:defRPr>
            </a:lvl3pPr>
            <a:lvl4pPr marL="1023938" indent="-223838" algn="l" rtl="0" eaLnBrk="1" fontAlgn="base" hangingPunct="1">
              <a:spcBef>
                <a:spcPct val="20000"/>
              </a:spcBef>
              <a:spcAft>
                <a:spcPct val="0"/>
              </a:spcAft>
              <a:buClr>
                <a:srgbClr val="3A9C66"/>
              </a:buClr>
              <a:buFont typeface="Times" pitchFamily="1" charset="0"/>
              <a:buChar char="•"/>
              <a:tabLst>
                <a:tab pos="915988" algn="l"/>
              </a:tabLst>
              <a:defRPr>
                <a:solidFill>
                  <a:srgbClr val="0B1621"/>
                </a:solidFill>
                <a:latin typeface="Klavika Light" pitchFamily="1" charset="0"/>
                <a:ea typeface="+mn-ea"/>
              </a:defRPr>
            </a:lvl4pPr>
            <a:lvl5pPr marL="1370013" indent="-231775" algn="l" rtl="0" eaLnBrk="1" fontAlgn="base" hangingPunct="1">
              <a:spcBef>
                <a:spcPct val="20000"/>
              </a:spcBef>
              <a:spcAft>
                <a:spcPct val="0"/>
              </a:spcAft>
              <a:buClr>
                <a:srgbClr val="3A9C66"/>
              </a:buClr>
              <a:buFont typeface="Times" pitchFamily="1" charset="0"/>
              <a:buChar char="•"/>
              <a:tabLst>
                <a:tab pos="915988" algn="l"/>
              </a:tabLst>
              <a:defRPr>
                <a:solidFill>
                  <a:srgbClr val="0B1621"/>
                </a:solidFill>
                <a:latin typeface="Klavika Light" pitchFamily="1" charset="0"/>
                <a:ea typeface="+mn-ea"/>
              </a:defRPr>
            </a:lvl5pPr>
            <a:lvl6pPr marL="1827213" indent="-231775" algn="l" rtl="0" eaLnBrk="1" fontAlgn="base" hangingPunct="1">
              <a:spcBef>
                <a:spcPct val="20000"/>
              </a:spcBef>
              <a:spcAft>
                <a:spcPct val="0"/>
              </a:spcAft>
              <a:buClr>
                <a:srgbClr val="3A9C66"/>
              </a:buClr>
              <a:buFont typeface="Times" pitchFamily="1" charset="0"/>
              <a:buChar char="•"/>
              <a:tabLst>
                <a:tab pos="915988" algn="l"/>
              </a:tabLst>
              <a:defRPr>
                <a:solidFill>
                  <a:srgbClr val="0B1621"/>
                </a:solidFill>
                <a:latin typeface="Klavika Light" pitchFamily="1" charset="0"/>
                <a:ea typeface="+mn-ea"/>
              </a:defRPr>
            </a:lvl6pPr>
            <a:lvl7pPr marL="2284413" indent="-231775" algn="l" rtl="0" eaLnBrk="1" fontAlgn="base" hangingPunct="1">
              <a:spcBef>
                <a:spcPct val="20000"/>
              </a:spcBef>
              <a:spcAft>
                <a:spcPct val="0"/>
              </a:spcAft>
              <a:buClr>
                <a:srgbClr val="3A9C66"/>
              </a:buClr>
              <a:buFont typeface="Times" pitchFamily="1" charset="0"/>
              <a:buChar char="•"/>
              <a:tabLst>
                <a:tab pos="915988" algn="l"/>
              </a:tabLst>
              <a:defRPr>
                <a:solidFill>
                  <a:srgbClr val="0B1621"/>
                </a:solidFill>
                <a:latin typeface="Klavika Light" pitchFamily="1" charset="0"/>
                <a:ea typeface="+mn-ea"/>
              </a:defRPr>
            </a:lvl7pPr>
            <a:lvl8pPr marL="2741613" indent="-231775" algn="l" rtl="0" eaLnBrk="1" fontAlgn="base" hangingPunct="1">
              <a:spcBef>
                <a:spcPct val="20000"/>
              </a:spcBef>
              <a:spcAft>
                <a:spcPct val="0"/>
              </a:spcAft>
              <a:buClr>
                <a:srgbClr val="3A9C66"/>
              </a:buClr>
              <a:buFont typeface="Times" pitchFamily="1" charset="0"/>
              <a:buChar char="•"/>
              <a:tabLst>
                <a:tab pos="915988" algn="l"/>
              </a:tabLst>
              <a:defRPr>
                <a:solidFill>
                  <a:srgbClr val="0B1621"/>
                </a:solidFill>
                <a:latin typeface="Klavika Light" pitchFamily="1" charset="0"/>
                <a:ea typeface="+mn-ea"/>
              </a:defRPr>
            </a:lvl8pPr>
            <a:lvl9pPr marL="3198813" indent="-231775" algn="l" rtl="0" eaLnBrk="1" fontAlgn="base" hangingPunct="1">
              <a:spcBef>
                <a:spcPct val="20000"/>
              </a:spcBef>
              <a:spcAft>
                <a:spcPct val="0"/>
              </a:spcAft>
              <a:buClr>
                <a:srgbClr val="3A9C66"/>
              </a:buClr>
              <a:buFont typeface="Times" pitchFamily="1" charset="0"/>
              <a:buChar char="•"/>
              <a:tabLst>
                <a:tab pos="915988" algn="l"/>
              </a:tabLst>
              <a:defRPr>
                <a:solidFill>
                  <a:srgbClr val="0B1621"/>
                </a:solidFill>
                <a:latin typeface="Klavika Light" pitchFamily="1" charset="0"/>
                <a:ea typeface="+mn-ea"/>
              </a:defRPr>
            </a:lvl9pPr>
          </a:lstStyle>
          <a:p>
            <a:pPr algn="ctr"/>
            <a:r>
              <a:rPr lang="da-DK" sz="6600" b="0" kern="0" dirty="0"/>
              <a:t>Tak – </a:t>
            </a:r>
            <a:r>
              <a:rPr lang="da-DK" sz="6600" b="0" kern="0" dirty="0" err="1"/>
              <a:t>Qujanaq</a:t>
            </a:r>
            <a:r>
              <a:rPr lang="da-DK" sz="6600" b="0" kern="0" dirty="0"/>
              <a:t>!</a:t>
            </a:r>
          </a:p>
          <a:p>
            <a:endParaRPr lang="da-DK" sz="4000" kern="0" dirty="0"/>
          </a:p>
        </p:txBody>
      </p:sp>
    </p:spTree>
    <p:extLst>
      <p:ext uri="{BB962C8B-B14F-4D97-AF65-F5344CB8AC3E}">
        <p14:creationId xmlns:p14="http://schemas.microsoft.com/office/powerpoint/2010/main" val="34677402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fontScale="90000"/>
          </a:bodyPr>
          <a:lstStyle/>
          <a:p>
            <a:r>
              <a:rPr lang="da-DK" dirty="0" err="1" smtClean="0"/>
              <a:t>Digitalikkut</a:t>
            </a:r>
            <a:r>
              <a:rPr lang="da-DK" dirty="0" smtClean="0"/>
              <a:t> </a:t>
            </a:r>
            <a:r>
              <a:rPr lang="da-DK" dirty="0" err="1" smtClean="0"/>
              <a:t>qaamaasaqassutsimik</a:t>
            </a:r>
            <a:r>
              <a:rPr lang="da-DK" dirty="0" smtClean="0"/>
              <a:t> </a:t>
            </a:r>
            <a:r>
              <a:rPr lang="da-DK" dirty="0" err="1" smtClean="0"/>
              <a:t>amigaateqarneq</a:t>
            </a:r>
            <a:endParaRPr lang="da-DK" dirty="0"/>
          </a:p>
        </p:txBody>
      </p:sp>
      <p:sp>
        <p:nvSpPr>
          <p:cNvPr id="3" name="Undertitel 2"/>
          <p:cNvSpPr>
            <a:spLocks noGrp="1"/>
          </p:cNvSpPr>
          <p:nvPr>
            <p:ph type="subTitle" idx="1"/>
          </p:nvPr>
        </p:nvSpPr>
        <p:spPr/>
        <p:txBody>
          <a:bodyPr/>
          <a:lstStyle/>
          <a:p>
            <a:r>
              <a:rPr lang="da-DK" dirty="0" smtClean="0"/>
              <a:t>v/Nikolaj Lægaard Simonsen, </a:t>
            </a:r>
            <a:r>
              <a:rPr lang="da-DK" dirty="0" err="1" smtClean="0"/>
              <a:t>TechDK</a:t>
            </a:r>
            <a:r>
              <a:rPr lang="da-DK" dirty="0" smtClean="0"/>
              <a:t> Kommissionen</a:t>
            </a:r>
            <a:endParaRPr lang="da-DK" dirty="0"/>
          </a:p>
        </p:txBody>
      </p:sp>
    </p:spTree>
    <p:extLst>
      <p:ext uri="{BB962C8B-B14F-4D97-AF65-F5344CB8AC3E}">
        <p14:creationId xmlns:p14="http://schemas.microsoft.com/office/powerpoint/2010/main" val="42274174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a-DK" dirty="0"/>
              <a:t>Inuit </a:t>
            </a:r>
            <a:r>
              <a:rPr lang="da-DK" dirty="0" err="1"/>
              <a:t>digitalinngor-sagaanerat</a:t>
            </a:r>
            <a:endParaRPr lang="da-DK" dirty="0"/>
          </a:p>
        </p:txBody>
      </p:sp>
      <p:sp>
        <p:nvSpPr>
          <p:cNvPr id="3" name="Undertitel 2"/>
          <p:cNvSpPr>
            <a:spLocks noGrp="1"/>
          </p:cNvSpPr>
          <p:nvPr>
            <p:ph type="subTitle" idx="1"/>
          </p:nvPr>
        </p:nvSpPr>
        <p:spPr>
          <a:xfrm>
            <a:off x="1891327" y="4059417"/>
            <a:ext cx="6397056" cy="1900251"/>
          </a:xfrm>
        </p:spPr>
        <p:txBody>
          <a:bodyPr/>
          <a:lstStyle/>
          <a:p>
            <a:r>
              <a:rPr lang="da-DK" b="1" i="1" dirty="0"/>
              <a:t>Inuit, </a:t>
            </a:r>
            <a:r>
              <a:rPr lang="da-DK" b="1" i="1" dirty="0" err="1"/>
              <a:t>teknologii</a:t>
            </a:r>
            <a:r>
              <a:rPr lang="da-DK" b="1" i="1" dirty="0"/>
              <a:t> </a:t>
            </a:r>
            <a:r>
              <a:rPr lang="da-DK" b="1" i="1" dirty="0" err="1"/>
              <a:t>aamma</a:t>
            </a:r>
            <a:r>
              <a:rPr lang="da-DK" b="1" i="1" dirty="0"/>
              <a:t> </a:t>
            </a:r>
            <a:r>
              <a:rPr lang="da-DK" b="1" i="1" dirty="0" err="1"/>
              <a:t>tamat</a:t>
            </a:r>
            <a:r>
              <a:rPr lang="da-DK" b="1" i="1" dirty="0"/>
              <a:t> </a:t>
            </a:r>
            <a:r>
              <a:rPr lang="da-DK" b="1" i="1" dirty="0" err="1"/>
              <a:t>oqartussaaqataanerat</a:t>
            </a:r>
            <a:r>
              <a:rPr lang="da-DK" b="1" i="1" dirty="0"/>
              <a:t> </a:t>
            </a:r>
            <a:r>
              <a:rPr lang="da-DK" b="1" i="1" dirty="0" err="1"/>
              <a:t>pillugu</a:t>
            </a:r>
            <a:r>
              <a:rPr lang="da-DK" b="1" i="1" dirty="0"/>
              <a:t> workshop</a:t>
            </a:r>
          </a:p>
          <a:p>
            <a:r>
              <a:rPr lang="da-DK" b="1" i="1" dirty="0"/>
              <a:t>15. januar 2020</a:t>
            </a:r>
          </a:p>
          <a:p>
            <a:endParaRPr lang="da-DK" dirty="0"/>
          </a:p>
          <a:p>
            <a:r>
              <a:rPr lang="da-DK" dirty="0"/>
              <a:t>Nikolaj Lægaard Simonsen, Djøf-imi </a:t>
            </a:r>
            <a:r>
              <a:rPr lang="da-DK" dirty="0" err="1"/>
              <a:t>siunnersorti</a:t>
            </a:r>
            <a:endParaRPr lang="da-DK" dirty="0"/>
          </a:p>
        </p:txBody>
      </p:sp>
      <p:sp>
        <p:nvSpPr>
          <p:cNvPr id="4" name="Pladsholder til dato 3"/>
          <p:cNvSpPr>
            <a:spLocks noGrp="1"/>
          </p:cNvSpPr>
          <p:nvPr>
            <p:ph type="dt" sz="half" idx="10"/>
          </p:nvPr>
        </p:nvSpPr>
        <p:spPr/>
        <p:txBody>
          <a:bodyPr/>
          <a:lstStyle/>
          <a:p>
            <a:pPr>
              <a:defRPr/>
            </a:pPr>
            <a:endParaRPr lang="" dirty="0"/>
          </a:p>
        </p:txBody>
      </p:sp>
      <p:sp>
        <p:nvSpPr>
          <p:cNvPr id="5" name="Pladsholder til sidefod 4"/>
          <p:cNvSpPr>
            <a:spLocks noGrp="1"/>
          </p:cNvSpPr>
          <p:nvPr>
            <p:ph type="ftr" sz="quarter" idx="11"/>
          </p:nvPr>
        </p:nvSpPr>
        <p:spPr/>
        <p:txBody>
          <a:bodyPr/>
          <a:lstStyle/>
          <a:p>
            <a:pPr>
              <a:defRPr/>
            </a:pPr>
            <a:endParaRPr lang="" dirty="0"/>
          </a:p>
        </p:txBody>
      </p:sp>
      <p:sp>
        <p:nvSpPr>
          <p:cNvPr id="6" name="Pladsholder til slidenummer 5"/>
          <p:cNvSpPr>
            <a:spLocks noGrp="1"/>
          </p:cNvSpPr>
          <p:nvPr>
            <p:ph type="sldNum" sz="quarter" idx="12"/>
          </p:nvPr>
        </p:nvSpPr>
        <p:spPr/>
        <p:txBody>
          <a:bodyPr/>
          <a:lstStyle/>
          <a:p>
            <a:pPr>
              <a:defRPr/>
            </a:pPr>
            <a:fld id="{24C8C45C-947F-4981-8B3F-4F32E973C901}" type="slidenum">
              <a:rPr lang="" smtClean="0"/>
              <a:pPr>
                <a:defRPr/>
              </a:pPr>
              <a:t>37</a:t>
            </a:fld>
            <a:endParaRPr lang="" dirty="0"/>
          </a:p>
        </p:txBody>
      </p:sp>
    </p:spTree>
    <p:extLst>
      <p:ext uri="{BB962C8B-B14F-4D97-AF65-F5344CB8AC3E}">
        <p14:creationId xmlns:p14="http://schemas.microsoft.com/office/powerpoint/2010/main" val="15980483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a:t>Oqaluuserisassat</a:t>
            </a:r>
            <a:endParaRPr lang="da-DK" dirty="0"/>
          </a:p>
        </p:txBody>
      </p:sp>
      <p:sp>
        <p:nvSpPr>
          <p:cNvPr id="3" name="Pladsholder til indhold 2"/>
          <p:cNvSpPr>
            <a:spLocks noGrp="1"/>
          </p:cNvSpPr>
          <p:nvPr>
            <p:ph idx="1"/>
          </p:nvPr>
        </p:nvSpPr>
        <p:spPr>
          <a:xfrm>
            <a:off x="485786" y="1950685"/>
            <a:ext cx="7038431" cy="2881120"/>
          </a:xfrm>
        </p:spPr>
        <p:txBody>
          <a:bodyPr/>
          <a:lstStyle/>
          <a:p>
            <a:r>
              <a:rPr lang="da-DK" dirty="0" err="1"/>
              <a:t>TechDK</a:t>
            </a:r>
            <a:r>
              <a:rPr lang="da-DK" dirty="0"/>
              <a:t> Kommissionen </a:t>
            </a:r>
            <a:r>
              <a:rPr lang="da-DK" dirty="0" err="1"/>
              <a:t>aamma</a:t>
            </a:r>
            <a:r>
              <a:rPr lang="da-DK" dirty="0"/>
              <a:t> </a:t>
            </a:r>
            <a:r>
              <a:rPr lang="da-DK" dirty="0" err="1"/>
              <a:t>suleriuseq</a:t>
            </a:r>
            <a:r>
              <a:rPr lang="da-DK" dirty="0"/>
              <a:t> </a:t>
            </a:r>
            <a:r>
              <a:rPr lang="da-DK" dirty="0" err="1"/>
              <a:t>pillugit</a:t>
            </a:r>
            <a:r>
              <a:rPr lang="da-DK" dirty="0"/>
              <a:t> </a:t>
            </a:r>
            <a:r>
              <a:rPr lang="da-DK" dirty="0" err="1"/>
              <a:t>saqqummiineq</a:t>
            </a:r>
            <a:endParaRPr lang="da-DK" dirty="0"/>
          </a:p>
          <a:p>
            <a:r>
              <a:rPr lang="da-DK" dirty="0"/>
              <a:t>Workshop:</a:t>
            </a:r>
          </a:p>
          <a:p>
            <a:pPr marL="252000" lvl="1" indent="0">
              <a:buNone/>
            </a:pPr>
            <a:r>
              <a:rPr lang="da-DK" dirty="0"/>
              <a:t>1. </a:t>
            </a:r>
            <a:r>
              <a:rPr lang="da-DK" dirty="0" err="1"/>
              <a:t>Kalaallit</a:t>
            </a:r>
            <a:r>
              <a:rPr lang="da-DK" dirty="0"/>
              <a:t> </a:t>
            </a:r>
            <a:r>
              <a:rPr lang="da-DK" dirty="0" err="1"/>
              <a:t>Nunaanni</a:t>
            </a:r>
            <a:r>
              <a:rPr lang="da-DK" dirty="0"/>
              <a:t> </a:t>
            </a:r>
            <a:r>
              <a:rPr lang="da-DK" dirty="0" err="1"/>
              <a:t>digitalimik</a:t>
            </a:r>
            <a:r>
              <a:rPr lang="da-DK" dirty="0"/>
              <a:t> </a:t>
            </a:r>
            <a:r>
              <a:rPr lang="da-DK" dirty="0" err="1"/>
              <a:t>atuisinnaalernermi</a:t>
            </a:r>
            <a:r>
              <a:rPr lang="da-DK" dirty="0"/>
              <a:t> </a:t>
            </a:r>
            <a:r>
              <a:rPr lang="da-DK" dirty="0" err="1"/>
              <a:t>suut</a:t>
            </a:r>
            <a:r>
              <a:rPr lang="da-DK" dirty="0"/>
              <a:t> </a:t>
            </a:r>
            <a:r>
              <a:rPr lang="da-DK" dirty="0" err="1"/>
              <a:t>ajornartorsiutaappat</a:t>
            </a:r>
            <a:r>
              <a:rPr lang="da-DK" dirty="0"/>
              <a:t>?</a:t>
            </a:r>
          </a:p>
          <a:p>
            <a:pPr marL="252000" lvl="1" indent="0">
              <a:buNone/>
            </a:pPr>
            <a:r>
              <a:rPr lang="da-DK" dirty="0"/>
              <a:t>2. </a:t>
            </a:r>
            <a:r>
              <a:rPr lang="da-DK" dirty="0" err="1"/>
              <a:t>Ajornartorsiutit</a:t>
            </a:r>
            <a:r>
              <a:rPr lang="da-DK" dirty="0"/>
              <a:t> </a:t>
            </a:r>
            <a:r>
              <a:rPr lang="da-DK" dirty="0" err="1"/>
              <a:t>iluarsiniarlugit</a:t>
            </a:r>
            <a:r>
              <a:rPr lang="da-DK" dirty="0"/>
              <a:t> </a:t>
            </a:r>
            <a:r>
              <a:rPr lang="da-DK" dirty="0" err="1"/>
              <a:t>qanoq</a:t>
            </a:r>
            <a:r>
              <a:rPr lang="da-DK" dirty="0"/>
              <a:t> </a:t>
            </a:r>
            <a:r>
              <a:rPr lang="da-DK" dirty="0" err="1"/>
              <a:t>iliorsinnaavugut</a:t>
            </a:r>
            <a:r>
              <a:rPr lang="da-DK" dirty="0"/>
              <a:t>?</a:t>
            </a:r>
          </a:p>
          <a:p>
            <a:endParaRPr lang="da-DK" dirty="0"/>
          </a:p>
          <a:p>
            <a:endParaRPr lang="da-DK" dirty="0"/>
          </a:p>
        </p:txBody>
      </p:sp>
      <p:sp>
        <p:nvSpPr>
          <p:cNvPr id="4" name="Pladsholder til slidenummer 3"/>
          <p:cNvSpPr>
            <a:spLocks noGrp="1"/>
          </p:cNvSpPr>
          <p:nvPr>
            <p:ph type="sldNum" sz="quarter" idx="12"/>
          </p:nvPr>
        </p:nvSpPr>
        <p:spPr/>
        <p:txBody>
          <a:bodyPr/>
          <a:lstStyle/>
          <a:p>
            <a:fld id="{24C8C45C-947F-4981-8B3F-4F32E973C901}" type="slidenum">
              <a:rPr lang="" smtClean="0">
                <a:solidFill>
                  <a:prstClr val="black"/>
                </a:solidFill>
              </a:rPr>
              <a:pPr/>
              <a:t>38</a:t>
            </a:fld>
            <a:endParaRPr lang="" dirty="0">
              <a:solidFill>
                <a:prstClr val="black"/>
              </a:solidFill>
            </a:endParaRPr>
          </a:p>
        </p:txBody>
      </p:sp>
      <p:sp>
        <p:nvSpPr>
          <p:cNvPr id="5" name="Pladsholder til dato 4"/>
          <p:cNvSpPr>
            <a:spLocks noGrp="1"/>
          </p:cNvSpPr>
          <p:nvPr>
            <p:ph type="dt" sz="half" idx="10"/>
          </p:nvPr>
        </p:nvSpPr>
        <p:spPr/>
        <p:txBody>
          <a:bodyPr/>
          <a:lstStyle/>
          <a:p>
            <a:endParaRPr lang="" dirty="0"/>
          </a:p>
        </p:txBody>
      </p:sp>
      <p:sp>
        <p:nvSpPr>
          <p:cNvPr id="6" name="Pladsholder til sidefod 5"/>
          <p:cNvSpPr>
            <a:spLocks noGrp="1"/>
          </p:cNvSpPr>
          <p:nvPr>
            <p:ph type="ftr" sz="quarter" idx="11"/>
          </p:nvPr>
        </p:nvSpPr>
        <p:spPr/>
        <p:txBody>
          <a:bodyPr/>
          <a:lstStyle/>
          <a:p>
            <a:endParaRPr lang="" dirty="0"/>
          </a:p>
        </p:txBody>
      </p:sp>
    </p:spTree>
    <p:extLst>
      <p:ext uri="{BB962C8B-B14F-4D97-AF65-F5344CB8AC3E}">
        <p14:creationId xmlns:p14="http://schemas.microsoft.com/office/powerpoint/2010/main" val="40077888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a:t>TechDK</a:t>
            </a:r>
            <a:r>
              <a:rPr lang="da-DK" dirty="0"/>
              <a:t> Kommission </a:t>
            </a:r>
            <a:r>
              <a:rPr lang="da-DK" dirty="0" err="1"/>
              <a:t>sunaava</a:t>
            </a:r>
            <a:r>
              <a:rPr lang="da-DK" dirty="0"/>
              <a:t>?</a:t>
            </a:r>
          </a:p>
        </p:txBody>
      </p:sp>
      <p:pic>
        <p:nvPicPr>
          <p:cNvPr id="7" name="Pladsholder til indhold 6"/>
          <p:cNvPicPr>
            <a:picLocks noGrp="1" noChangeAspect="1"/>
          </p:cNvPicPr>
          <p:nvPr>
            <p:ph idx="1"/>
          </p:nvPr>
        </p:nvPicPr>
        <p:blipFill>
          <a:blip r:embed="rId3" cstate="screen">
            <a:extLst>
              <a:ext uri="{28A0092B-C50C-407E-A947-70E740481C1C}">
                <a14:useLocalDpi xmlns:a14="http://schemas.microsoft.com/office/drawing/2010/main" val="0"/>
              </a:ext>
            </a:extLst>
          </a:blip>
          <a:stretch>
            <a:fillRect/>
          </a:stretch>
        </p:blipFill>
        <p:spPr>
          <a:xfrm>
            <a:off x="4572000" y="1978315"/>
            <a:ext cx="3976861" cy="2987695"/>
          </a:xfrm>
          <a:prstGeom prst="rect">
            <a:avLst/>
          </a:prstGeom>
          <a:ln>
            <a:noFill/>
          </a:ln>
          <a:effectLst>
            <a:outerShdw blurRad="292100" dist="139700" dir="2700000" algn="tl" rotWithShape="0">
              <a:srgbClr val="333333">
                <a:alpha val="65000"/>
              </a:srgbClr>
            </a:outerShdw>
          </a:effectLst>
        </p:spPr>
      </p:pic>
      <p:sp>
        <p:nvSpPr>
          <p:cNvPr id="4" name="Pladsholder til slidenummer 3"/>
          <p:cNvSpPr>
            <a:spLocks noGrp="1"/>
          </p:cNvSpPr>
          <p:nvPr>
            <p:ph type="sldNum" sz="quarter" idx="12"/>
          </p:nvPr>
        </p:nvSpPr>
        <p:spPr/>
        <p:txBody>
          <a:bodyPr/>
          <a:lstStyle/>
          <a:p>
            <a:pPr>
              <a:defRPr/>
            </a:pPr>
            <a:fld id="{24C8C45C-947F-4981-8B3F-4F32E973C901}" type="slidenum">
              <a:rPr lang="" smtClean="0">
                <a:solidFill>
                  <a:prstClr val="black"/>
                </a:solidFill>
              </a:rPr>
              <a:pPr>
                <a:defRPr/>
              </a:pPr>
              <a:t>39</a:t>
            </a:fld>
            <a:endParaRPr lang="" dirty="0">
              <a:solidFill>
                <a:prstClr val="black"/>
              </a:solidFill>
            </a:endParaRPr>
          </a:p>
        </p:txBody>
      </p:sp>
      <p:sp>
        <p:nvSpPr>
          <p:cNvPr id="5" name="Pladsholder til dato 4"/>
          <p:cNvSpPr>
            <a:spLocks noGrp="1"/>
          </p:cNvSpPr>
          <p:nvPr>
            <p:ph type="dt" sz="half" idx="10"/>
          </p:nvPr>
        </p:nvSpPr>
        <p:spPr/>
        <p:txBody>
          <a:bodyPr/>
          <a:lstStyle/>
          <a:p>
            <a:pPr>
              <a:defRPr/>
            </a:pPr>
            <a:endParaRPr lang="" dirty="0"/>
          </a:p>
        </p:txBody>
      </p:sp>
      <p:sp>
        <p:nvSpPr>
          <p:cNvPr id="6" name="Pladsholder til sidefod 5"/>
          <p:cNvSpPr>
            <a:spLocks noGrp="1"/>
          </p:cNvSpPr>
          <p:nvPr>
            <p:ph type="ftr" sz="quarter" idx="11"/>
          </p:nvPr>
        </p:nvSpPr>
        <p:spPr/>
        <p:txBody>
          <a:bodyPr/>
          <a:lstStyle/>
          <a:p>
            <a:pPr>
              <a:defRPr/>
            </a:pPr>
            <a:endParaRPr lang="" dirty="0"/>
          </a:p>
        </p:txBody>
      </p:sp>
      <p:sp>
        <p:nvSpPr>
          <p:cNvPr id="9" name="Pladsholder til indhold 10"/>
          <p:cNvSpPr txBox="1">
            <a:spLocks/>
          </p:cNvSpPr>
          <p:nvPr/>
        </p:nvSpPr>
        <p:spPr>
          <a:xfrm>
            <a:off x="364548" y="1978315"/>
            <a:ext cx="3845507" cy="3456045"/>
          </a:xfrm>
          <a:prstGeom prst="rect">
            <a:avLst/>
          </a:prstGeom>
        </p:spPr>
        <p:txBody>
          <a:bodyPr vert="horz" lIns="0" tIns="0" rIns="0" bIns="0" rtlCol="0">
            <a:noAutofit/>
          </a:bodyPr>
          <a:lstStyle>
            <a:lvl1pPr marL="288000" indent="-288000" algn="l" defTabSz="914400" rtl="0" eaLnBrk="1" latinLnBrk="0" hangingPunct="1">
              <a:lnSpc>
                <a:spcPct val="97000"/>
              </a:lnSpc>
              <a:spcBef>
                <a:spcPts val="1200"/>
              </a:spcBef>
              <a:spcAft>
                <a:spcPts val="0"/>
              </a:spcAft>
              <a:buClr>
                <a:srgbClr val="C8631B"/>
              </a:buClr>
              <a:buFont typeface="Symbol" panose="05050102010706020507" pitchFamily="18" charset="2"/>
              <a:buChar char=""/>
              <a:defRPr sz="2400" kern="1200">
                <a:solidFill>
                  <a:schemeClr val="tx1"/>
                </a:solidFill>
                <a:latin typeface="Cambria" panose="02040503050406030204" pitchFamily="18" charset="0"/>
                <a:ea typeface="+mn-ea"/>
                <a:cs typeface="+mn-cs"/>
              </a:defRPr>
            </a:lvl1pPr>
            <a:lvl2pPr marL="504000" indent="-252000" algn="l" defTabSz="914400" rtl="0" eaLnBrk="1" latinLnBrk="0" hangingPunct="1">
              <a:lnSpc>
                <a:spcPct val="97000"/>
              </a:lnSpc>
              <a:spcBef>
                <a:spcPts val="0"/>
              </a:spcBef>
              <a:spcAft>
                <a:spcPts val="0"/>
              </a:spcAft>
              <a:buFont typeface="Arial" panose="020B0604020202020204" pitchFamily="34" charset="0"/>
              <a:buChar char="•"/>
              <a:defRPr sz="2400" kern="1200">
                <a:solidFill>
                  <a:schemeClr val="tx1"/>
                </a:solidFill>
                <a:latin typeface="Cambria" panose="02040503050406030204" pitchFamily="18" charset="0"/>
                <a:ea typeface="+mn-ea"/>
                <a:cs typeface="+mn-cs"/>
              </a:defRPr>
            </a:lvl2pPr>
            <a:lvl3pPr marL="504000" indent="-252000" algn="l" defTabSz="914400" rtl="0" eaLnBrk="1" latinLnBrk="0" hangingPunct="1">
              <a:lnSpc>
                <a:spcPct val="97000"/>
              </a:lnSpc>
              <a:spcBef>
                <a:spcPts val="0"/>
              </a:spcBef>
              <a:spcAft>
                <a:spcPts val="0"/>
              </a:spcAft>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504000" indent="-252000" algn="l" defTabSz="914400" rtl="0" eaLnBrk="1" latinLnBrk="0" hangingPunct="1">
              <a:lnSpc>
                <a:spcPct val="97000"/>
              </a:lnSpc>
              <a:spcBef>
                <a:spcPts val="0"/>
              </a:spcBef>
              <a:spcAft>
                <a:spcPts val="0"/>
              </a:spcAft>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504000" indent="-252000" algn="l" defTabSz="914400" rtl="0" eaLnBrk="1" latinLnBrk="0" hangingPunct="1">
              <a:lnSpc>
                <a:spcPct val="97000"/>
              </a:lnSpc>
              <a:spcBef>
                <a:spcPts val="0"/>
              </a:spcBef>
              <a:spcAft>
                <a:spcPts val="0"/>
              </a:spcAft>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504000" indent="-252000" algn="l" defTabSz="914400" rtl="0" eaLnBrk="1" latinLnBrk="0" hangingPunct="1">
              <a:lnSpc>
                <a:spcPct val="97000"/>
              </a:lnSpc>
              <a:spcBef>
                <a:spcPts val="0"/>
              </a:spcBef>
              <a:spcAft>
                <a:spcPts val="0"/>
              </a:spcAft>
              <a:buFont typeface="Arial" panose="020B0604020202020204" pitchFamily="34" charset="0"/>
              <a:buChar char="•"/>
              <a:defRPr sz="2400" kern="1200">
                <a:solidFill>
                  <a:schemeClr val="tx1"/>
                </a:solidFill>
                <a:latin typeface="Cambria" panose="02040503050406030204" pitchFamily="18" charset="0"/>
                <a:ea typeface="+mn-ea"/>
                <a:cs typeface="+mn-cs"/>
              </a:defRPr>
            </a:lvl6pPr>
            <a:lvl7pPr marL="504000" indent="-252000" algn="l" defTabSz="914400" rtl="0" eaLnBrk="1" latinLnBrk="0" hangingPunct="1">
              <a:lnSpc>
                <a:spcPct val="97000"/>
              </a:lnSpc>
              <a:spcBef>
                <a:spcPts val="0"/>
              </a:spcBef>
              <a:spcAft>
                <a:spcPts val="0"/>
              </a:spcAft>
              <a:buFont typeface="Arial" panose="020B0604020202020204" pitchFamily="34" charset="0"/>
              <a:buChar char="•"/>
              <a:defRPr sz="2400" kern="1200" baseline="0">
                <a:solidFill>
                  <a:schemeClr val="tx1"/>
                </a:solidFill>
                <a:latin typeface="Cambria" panose="02040503050406030204" pitchFamily="18" charset="0"/>
                <a:ea typeface="+mn-ea"/>
                <a:cs typeface="+mn-cs"/>
              </a:defRPr>
            </a:lvl7pPr>
            <a:lvl8pPr marL="504000" indent="-252000" algn="l" defTabSz="914400" rtl="0" eaLnBrk="1" latinLnBrk="0" hangingPunct="1">
              <a:lnSpc>
                <a:spcPct val="97000"/>
              </a:lnSpc>
              <a:spcBef>
                <a:spcPts val="0"/>
              </a:spcBef>
              <a:spcAft>
                <a:spcPts val="0"/>
              </a:spcAft>
              <a:buFont typeface="Arial" panose="020B0604020202020204" pitchFamily="34" charset="0"/>
              <a:buChar char="•"/>
              <a:defRPr sz="2400" kern="1200">
                <a:solidFill>
                  <a:schemeClr val="tx1"/>
                </a:solidFill>
                <a:latin typeface="Cambria" panose="02040503050406030204" pitchFamily="18" charset="0"/>
                <a:ea typeface="+mn-ea"/>
                <a:cs typeface="+mn-cs"/>
              </a:defRPr>
            </a:lvl8pPr>
            <a:lvl9pPr marL="504000" indent="-252000" algn="l" defTabSz="914400" rtl="0" eaLnBrk="1" latinLnBrk="0" hangingPunct="1">
              <a:lnSpc>
                <a:spcPct val="97000"/>
              </a:lnSpc>
              <a:spcBef>
                <a:spcPts val="0"/>
              </a:spcBef>
              <a:spcAft>
                <a:spcPts val="0"/>
              </a:spcAft>
              <a:buFont typeface="Arial" panose="020B0604020202020204" pitchFamily="34" charset="0"/>
              <a:buChar char="•"/>
              <a:defRPr sz="2400" kern="1200" baseline="0">
                <a:solidFill>
                  <a:schemeClr val="tx1"/>
                </a:solidFill>
                <a:latin typeface="Cambria" panose="02040503050406030204" pitchFamily="18" charset="0"/>
                <a:ea typeface="+mn-ea"/>
                <a:cs typeface="+mn-cs"/>
              </a:defRPr>
            </a:lvl9pPr>
          </a:lstStyle>
          <a:p>
            <a:pPr>
              <a:defRPr/>
            </a:pPr>
            <a:r>
              <a:rPr lang="da-DK" sz="2200" dirty="0" err="1">
                <a:solidFill>
                  <a:prstClr val="black"/>
                </a:solidFill>
              </a:rPr>
              <a:t>Teknologiip</a:t>
            </a:r>
            <a:r>
              <a:rPr lang="da-DK" sz="2200" dirty="0">
                <a:solidFill>
                  <a:prstClr val="black"/>
                </a:solidFill>
              </a:rPr>
              <a:t> </a:t>
            </a:r>
            <a:r>
              <a:rPr lang="da-DK" sz="2200" dirty="0" err="1">
                <a:solidFill>
                  <a:prstClr val="black"/>
                </a:solidFill>
              </a:rPr>
              <a:t>ajortortai</a:t>
            </a:r>
            <a:r>
              <a:rPr lang="da-DK" sz="2200" dirty="0">
                <a:solidFill>
                  <a:prstClr val="black"/>
                </a:solidFill>
              </a:rPr>
              <a:t> </a:t>
            </a:r>
            <a:r>
              <a:rPr lang="da-DK" sz="2200" dirty="0" err="1">
                <a:solidFill>
                  <a:prstClr val="black"/>
                </a:solidFill>
              </a:rPr>
              <a:t>qanoq</a:t>
            </a:r>
            <a:r>
              <a:rPr lang="da-DK" sz="2200" dirty="0">
                <a:solidFill>
                  <a:prstClr val="black"/>
                </a:solidFill>
              </a:rPr>
              <a:t> </a:t>
            </a:r>
            <a:r>
              <a:rPr lang="da-DK" sz="2200" dirty="0" err="1">
                <a:solidFill>
                  <a:prstClr val="black"/>
                </a:solidFill>
              </a:rPr>
              <a:t>pakkersimaarneqarsinnaanersut</a:t>
            </a:r>
            <a:r>
              <a:rPr lang="da-DK" sz="2200" dirty="0">
                <a:solidFill>
                  <a:prstClr val="black"/>
                </a:solidFill>
              </a:rPr>
              <a:t> </a:t>
            </a:r>
            <a:r>
              <a:rPr lang="da-DK" sz="2200" dirty="0" err="1">
                <a:solidFill>
                  <a:prstClr val="black"/>
                </a:solidFill>
              </a:rPr>
              <a:t>pillugit</a:t>
            </a:r>
            <a:r>
              <a:rPr lang="da-DK" sz="2200" dirty="0">
                <a:solidFill>
                  <a:prstClr val="black"/>
                </a:solidFill>
              </a:rPr>
              <a:t> </a:t>
            </a:r>
            <a:r>
              <a:rPr lang="da-DK" sz="2200" dirty="0" err="1">
                <a:solidFill>
                  <a:prstClr val="black"/>
                </a:solidFill>
              </a:rPr>
              <a:t>angutit</a:t>
            </a:r>
            <a:r>
              <a:rPr lang="da-DK" sz="2200" dirty="0">
                <a:solidFill>
                  <a:prstClr val="black"/>
                </a:solidFill>
              </a:rPr>
              <a:t> </a:t>
            </a:r>
            <a:r>
              <a:rPr lang="da-DK" sz="2200" dirty="0" err="1">
                <a:solidFill>
                  <a:prstClr val="black"/>
                </a:solidFill>
              </a:rPr>
              <a:t>arnallu</a:t>
            </a:r>
            <a:r>
              <a:rPr lang="da-DK" sz="2200" dirty="0">
                <a:solidFill>
                  <a:prstClr val="black"/>
                </a:solidFill>
              </a:rPr>
              <a:t> 17-it </a:t>
            </a:r>
            <a:r>
              <a:rPr lang="da-DK" sz="2200" dirty="0" err="1">
                <a:solidFill>
                  <a:prstClr val="black"/>
                </a:solidFill>
              </a:rPr>
              <a:t>suliaqarnermikkut</a:t>
            </a:r>
            <a:r>
              <a:rPr lang="da-DK" sz="2200" dirty="0">
                <a:solidFill>
                  <a:prstClr val="black"/>
                </a:solidFill>
              </a:rPr>
              <a:t> </a:t>
            </a:r>
            <a:r>
              <a:rPr lang="da-DK" sz="2200" dirty="0" err="1">
                <a:solidFill>
                  <a:prstClr val="black"/>
                </a:solidFill>
              </a:rPr>
              <a:t>innersuussassaqarput</a:t>
            </a:r>
            <a:r>
              <a:rPr lang="" sz="2200" dirty="0">
                <a:solidFill>
                  <a:prstClr val="black"/>
                </a:solidFill>
              </a:rPr>
              <a:t>:</a:t>
            </a:r>
            <a:br>
              <a:rPr lang="" sz="2200" dirty="0">
                <a:solidFill>
                  <a:prstClr val="black"/>
                </a:solidFill>
              </a:rPr>
            </a:br>
            <a:endParaRPr lang="" sz="2200" dirty="0">
              <a:solidFill>
                <a:prstClr val="black"/>
              </a:solidFill>
            </a:endParaRPr>
          </a:p>
          <a:p>
            <a:pPr>
              <a:defRPr/>
            </a:pPr>
            <a:r>
              <a:rPr lang="da-DK" sz="2000" i="1" dirty="0" err="1">
                <a:solidFill>
                  <a:prstClr val="black"/>
                </a:solidFill>
              </a:rPr>
              <a:t>Teknologii</a:t>
            </a:r>
            <a:r>
              <a:rPr lang="da-DK" sz="2000" i="1" dirty="0">
                <a:solidFill>
                  <a:prstClr val="black"/>
                </a:solidFill>
              </a:rPr>
              <a:t> </a:t>
            </a:r>
            <a:r>
              <a:rPr lang="da-DK" sz="2000" i="1" dirty="0" err="1">
                <a:solidFill>
                  <a:prstClr val="black"/>
                </a:solidFill>
              </a:rPr>
              <a:t>nutaaq</a:t>
            </a:r>
            <a:r>
              <a:rPr lang="da-DK" sz="2000" i="1" dirty="0">
                <a:solidFill>
                  <a:prstClr val="black"/>
                </a:solidFill>
              </a:rPr>
              <a:t> </a:t>
            </a:r>
            <a:r>
              <a:rPr lang="da-DK" sz="2000" i="1" dirty="0" err="1">
                <a:solidFill>
                  <a:prstClr val="black"/>
                </a:solidFill>
              </a:rPr>
              <a:t>inuiaqatigiillu</a:t>
            </a:r>
            <a:r>
              <a:rPr lang="da-DK" sz="2000" i="1" dirty="0">
                <a:solidFill>
                  <a:prstClr val="black"/>
                </a:solidFill>
              </a:rPr>
              <a:t> </a:t>
            </a:r>
            <a:r>
              <a:rPr lang="da-DK" sz="2000" i="1" dirty="0" err="1">
                <a:solidFill>
                  <a:prstClr val="black"/>
                </a:solidFill>
              </a:rPr>
              <a:t>qanoq</a:t>
            </a:r>
            <a:r>
              <a:rPr lang="da-DK" sz="2000" i="1" dirty="0">
                <a:solidFill>
                  <a:prstClr val="black"/>
                </a:solidFill>
              </a:rPr>
              <a:t> </a:t>
            </a:r>
            <a:r>
              <a:rPr lang="da-DK" sz="2000" i="1" dirty="0" err="1">
                <a:solidFill>
                  <a:prstClr val="black"/>
                </a:solidFill>
              </a:rPr>
              <a:t>imminnut</a:t>
            </a:r>
            <a:r>
              <a:rPr lang="da-DK" sz="2000" i="1" dirty="0">
                <a:solidFill>
                  <a:prstClr val="black"/>
                </a:solidFill>
              </a:rPr>
              <a:t> </a:t>
            </a:r>
            <a:r>
              <a:rPr lang="da-DK" sz="2000" i="1" dirty="0" err="1">
                <a:solidFill>
                  <a:prstClr val="black"/>
                </a:solidFill>
              </a:rPr>
              <a:t>ataqatigiisinneqalersinnaanersut</a:t>
            </a:r>
            <a:r>
              <a:rPr lang="da-DK" sz="2000" i="1" dirty="0">
                <a:solidFill>
                  <a:prstClr val="black"/>
                </a:solidFill>
              </a:rPr>
              <a:t> </a:t>
            </a:r>
            <a:r>
              <a:rPr lang="da-DK" sz="2000" i="1" dirty="0" err="1">
                <a:solidFill>
                  <a:prstClr val="black"/>
                </a:solidFill>
              </a:rPr>
              <a:t>TechDK</a:t>
            </a:r>
            <a:r>
              <a:rPr lang="da-DK" sz="2000" i="1" dirty="0">
                <a:solidFill>
                  <a:prstClr val="black"/>
                </a:solidFill>
              </a:rPr>
              <a:t> </a:t>
            </a:r>
            <a:r>
              <a:rPr lang="da-DK" sz="2000" i="1" dirty="0" err="1">
                <a:solidFill>
                  <a:prstClr val="black"/>
                </a:solidFill>
              </a:rPr>
              <a:t>Kommissionimiit</a:t>
            </a:r>
            <a:r>
              <a:rPr lang="da-DK" sz="2000" i="1" dirty="0">
                <a:solidFill>
                  <a:prstClr val="black"/>
                </a:solidFill>
              </a:rPr>
              <a:t> </a:t>
            </a:r>
            <a:r>
              <a:rPr lang="da-DK" sz="2000" i="1" dirty="0" err="1">
                <a:solidFill>
                  <a:prstClr val="black"/>
                </a:solidFill>
              </a:rPr>
              <a:t>innersuussaqarnissamut</a:t>
            </a:r>
            <a:r>
              <a:rPr lang="da-DK" sz="2000" i="1" dirty="0">
                <a:solidFill>
                  <a:prstClr val="black"/>
                </a:solidFill>
              </a:rPr>
              <a:t> </a:t>
            </a:r>
            <a:r>
              <a:rPr lang="da-DK" sz="2000" i="1" dirty="0" err="1">
                <a:solidFill>
                  <a:prstClr val="black"/>
                </a:solidFill>
              </a:rPr>
              <a:t>siunertaqarput</a:t>
            </a:r>
            <a:r>
              <a:rPr lang="da-DK" sz="2000" i="1" dirty="0">
                <a:solidFill>
                  <a:prstClr val="black"/>
                </a:solidFill>
              </a:rPr>
              <a:t>.</a:t>
            </a:r>
          </a:p>
          <a:p>
            <a:pPr>
              <a:defRPr/>
            </a:pPr>
            <a:endParaRPr lang="" dirty="0">
              <a:solidFill>
                <a:prstClr val="black"/>
              </a:solidFill>
            </a:endParaRPr>
          </a:p>
        </p:txBody>
      </p:sp>
    </p:spTree>
    <p:extLst>
      <p:ext uri="{BB962C8B-B14F-4D97-AF65-F5344CB8AC3E}">
        <p14:creationId xmlns:p14="http://schemas.microsoft.com/office/powerpoint/2010/main" val="8028457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err="1"/>
              <a:t>Cybernetica</a:t>
            </a:r>
            <a:r>
              <a:rPr lang="da-DK" sz="3200" dirty="0"/>
              <a:t> </a:t>
            </a:r>
            <a:r>
              <a:rPr lang="da-DK" sz="3200" dirty="0" err="1"/>
              <a:t>aamma</a:t>
            </a:r>
            <a:r>
              <a:rPr lang="da-DK" sz="3200" dirty="0"/>
              <a:t> </a:t>
            </a:r>
            <a:r>
              <a:rPr lang="da-DK" sz="3200" dirty="0" err="1"/>
              <a:t>Digitalimik</a:t>
            </a:r>
            <a:r>
              <a:rPr lang="da-DK" sz="3200" dirty="0"/>
              <a:t> </a:t>
            </a:r>
            <a:r>
              <a:rPr lang="da-DK" sz="3200" dirty="0" err="1"/>
              <a:t>Sullissinermut</a:t>
            </a:r>
            <a:r>
              <a:rPr lang="da-DK" sz="3200" dirty="0"/>
              <a:t> </a:t>
            </a:r>
            <a:r>
              <a:rPr lang="da-DK" sz="3200" dirty="0" err="1"/>
              <a:t>Aqutsisoqarfik</a:t>
            </a:r>
            <a:endParaRPr lang="da-DK" sz="3200" dirty="0"/>
          </a:p>
        </p:txBody>
      </p:sp>
      <p:sp>
        <p:nvSpPr>
          <p:cNvPr id="3" name="Pladsholder til indhold 2"/>
          <p:cNvSpPr>
            <a:spLocks noGrp="1"/>
          </p:cNvSpPr>
          <p:nvPr>
            <p:ph idx="1"/>
          </p:nvPr>
        </p:nvSpPr>
        <p:spPr>
          <a:xfrm>
            <a:off x="467544" y="1844824"/>
            <a:ext cx="8229600" cy="4525963"/>
          </a:xfrm>
        </p:spPr>
        <p:txBody>
          <a:bodyPr>
            <a:normAutofit/>
          </a:bodyPr>
          <a:lstStyle/>
          <a:p>
            <a:r>
              <a:rPr lang="da-DK" sz="2000" b="1" dirty="0" err="1"/>
              <a:t>Pitu</a:t>
            </a:r>
            <a:r>
              <a:rPr lang="da-DK" sz="2000" b="1" dirty="0"/>
              <a:t>-</a:t>
            </a:r>
            <a:r>
              <a:rPr lang="da-DK" sz="2000" dirty="0"/>
              <a:t>mi</a:t>
            </a:r>
            <a:r>
              <a:rPr lang="da-DK" sz="2000" b="1" dirty="0"/>
              <a:t> </a:t>
            </a:r>
            <a:r>
              <a:rPr lang="da-DK" sz="2000" dirty="0" err="1"/>
              <a:t>suleqatigiit</a:t>
            </a:r>
            <a:r>
              <a:rPr lang="da-DK" sz="2000" dirty="0"/>
              <a:t> – data-nik </a:t>
            </a:r>
            <a:r>
              <a:rPr lang="da-DK" sz="2000" dirty="0" err="1"/>
              <a:t>paarlaasseqatigiinnermut</a:t>
            </a:r>
            <a:r>
              <a:rPr lang="da-DK" sz="2000" dirty="0"/>
              <a:t> </a:t>
            </a:r>
            <a:r>
              <a:rPr lang="da-DK" sz="2000" dirty="0" err="1"/>
              <a:t>kalaallit</a:t>
            </a:r>
            <a:r>
              <a:rPr lang="da-DK" sz="2000" dirty="0"/>
              <a:t> </a:t>
            </a:r>
            <a:r>
              <a:rPr lang="da-DK" sz="2000" dirty="0" err="1"/>
              <a:t>atortuat</a:t>
            </a:r>
            <a:r>
              <a:rPr lang="da-DK" sz="2000" dirty="0"/>
              <a:t>, - 2018-imiilli</a:t>
            </a:r>
          </a:p>
          <a:p>
            <a:r>
              <a:rPr lang="da-DK" sz="2000" dirty="0"/>
              <a:t>2018-imi </a:t>
            </a:r>
            <a:r>
              <a:rPr lang="da-DK" sz="2000" dirty="0" err="1"/>
              <a:t>misileraaneq</a:t>
            </a:r>
            <a:r>
              <a:rPr lang="da-DK" sz="2000" dirty="0"/>
              <a:t> 2019-imilu </a:t>
            </a:r>
            <a:r>
              <a:rPr lang="da-DK" sz="2000" i="1" dirty="0" err="1"/>
              <a:t>tamakkiisumik</a:t>
            </a:r>
            <a:r>
              <a:rPr lang="da-DK" sz="2000" i="1" dirty="0"/>
              <a:t> </a:t>
            </a:r>
            <a:r>
              <a:rPr lang="da-DK" sz="2000" dirty="0" err="1"/>
              <a:t>atulersitsineq</a:t>
            </a:r>
            <a:r>
              <a:rPr lang="da-DK" sz="2000" dirty="0"/>
              <a:t>, </a:t>
            </a:r>
            <a:r>
              <a:rPr lang="da-DK" sz="2000" dirty="0" err="1"/>
              <a:t>maanna</a:t>
            </a:r>
            <a:r>
              <a:rPr lang="da-DK" sz="2000" dirty="0"/>
              <a:t> </a:t>
            </a:r>
            <a:r>
              <a:rPr lang="da-DK" sz="2000" dirty="0" err="1"/>
              <a:t>misileraatitut</a:t>
            </a:r>
            <a:endParaRPr lang="da-DK" sz="2000" dirty="0"/>
          </a:p>
          <a:p>
            <a:r>
              <a:rPr lang="da-DK" sz="2000" dirty="0"/>
              <a:t>Data-nik </a:t>
            </a:r>
            <a:r>
              <a:rPr lang="da-DK" sz="2000" dirty="0" err="1"/>
              <a:t>paarlaasseqatigiinnermut</a:t>
            </a:r>
            <a:r>
              <a:rPr lang="da-DK" sz="2000" dirty="0"/>
              <a:t> </a:t>
            </a:r>
            <a:r>
              <a:rPr lang="da-DK" sz="2000" dirty="0" err="1"/>
              <a:t>pisortani</a:t>
            </a:r>
            <a:r>
              <a:rPr lang="da-DK" sz="2000" dirty="0"/>
              <a:t> </a:t>
            </a:r>
            <a:r>
              <a:rPr lang="da-DK" sz="2000" dirty="0" err="1"/>
              <a:t>atortut</a:t>
            </a:r>
            <a:r>
              <a:rPr lang="da-DK" sz="2000" dirty="0"/>
              <a:t> </a:t>
            </a:r>
            <a:r>
              <a:rPr lang="da-DK" sz="2000" dirty="0" err="1"/>
              <a:t>nalinginnaasunngorsarnerata</a:t>
            </a:r>
            <a:r>
              <a:rPr lang="da-DK" sz="2000" dirty="0"/>
              <a:t> </a:t>
            </a:r>
            <a:r>
              <a:rPr lang="da-DK" sz="2000" dirty="0" err="1"/>
              <a:t>nittarsaannissaanut</a:t>
            </a:r>
            <a:r>
              <a:rPr lang="da-DK" sz="2000" dirty="0"/>
              <a:t> </a:t>
            </a:r>
            <a:r>
              <a:rPr lang="da-DK" sz="2000" dirty="0" err="1"/>
              <a:t>suleqatigiinneq</a:t>
            </a:r>
            <a:r>
              <a:rPr lang="da-DK" sz="2000" dirty="0"/>
              <a:t>, </a:t>
            </a:r>
            <a:r>
              <a:rPr lang="da-DK" sz="2000" dirty="0" err="1"/>
              <a:t>ilaatigut</a:t>
            </a:r>
            <a:r>
              <a:rPr lang="da-DK" sz="2000" dirty="0"/>
              <a:t> </a:t>
            </a:r>
            <a:r>
              <a:rPr lang="da-DK" sz="2000" dirty="0" err="1"/>
              <a:t>imaattut</a:t>
            </a:r>
            <a:r>
              <a:rPr lang="da-DK" sz="2000" dirty="0"/>
              <a:t> </a:t>
            </a:r>
            <a:r>
              <a:rPr lang="da-DK" sz="2000" dirty="0" err="1"/>
              <a:t>pillugit</a:t>
            </a:r>
            <a:r>
              <a:rPr lang="da-DK" sz="2000" dirty="0"/>
              <a:t>:</a:t>
            </a:r>
          </a:p>
          <a:p>
            <a:pPr lvl="1"/>
            <a:r>
              <a:rPr lang="da-DK" sz="1600" dirty="0"/>
              <a:t>GDPR-</a:t>
            </a:r>
            <a:r>
              <a:rPr lang="da-DK" sz="1600" dirty="0" err="1"/>
              <a:t>imik</a:t>
            </a:r>
            <a:r>
              <a:rPr lang="da-DK" sz="1600" dirty="0"/>
              <a:t> </a:t>
            </a:r>
            <a:r>
              <a:rPr lang="da-DK" sz="1600" dirty="0" err="1"/>
              <a:t>konformit</a:t>
            </a:r>
            <a:endParaRPr lang="da-DK" sz="1600" dirty="0"/>
          </a:p>
          <a:p>
            <a:pPr lvl="1"/>
            <a:r>
              <a:rPr lang="da-DK" sz="1600" dirty="0" err="1"/>
              <a:t>Isumannaatsut</a:t>
            </a:r>
            <a:endParaRPr lang="da-DK" sz="1600" dirty="0"/>
          </a:p>
          <a:p>
            <a:pPr lvl="1"/>
            <a:r>
              <a:rPr lang="da-DK" sz="1600" dirty="0" err="1"/>
              <a:t>Uuttorneqarsinnaasut</a:t>
            </a:r>
            <a:endParaRPr lang="da-DK" sz="1600" dirty="0"/>
          </a:p>
          <a:p>
            <a:pPr lvl="1"/>
            <a:r>
              <a:rPr lang="da-DK" sz="1600" dirty="0" err="1"/>
              <a:t>Paasiuminartut</a:t>
            </a:r>
            <a:endParaRPr lang="da-DK" sz="1600" dirty="0"/>
          </a:p>
          <a:p>
            <a:pPr lvl="1"/>
            <a:r>
              <a:rPr lang="da-DK" sz="1600" i="1" dirty="0"/>
              <a:t>Non-</a:t>
            </a:r>
            <a:r>
              <a:rPr lang="da-DK" sz="1600" i="1" dirty="0" err="1"/>
              <a:t>reputable</a:t>
            </a:r>
            <a:endParaRPr lang="da-DK" sz="1600" i="1" dirty="0"/>
          </a:p>
        </p:txBody>
      </p:sp>
    </p:spTree>
    <p:extLst>
      <p:ext uri="{BB962C8B-B14F-4D97-AF65-F5344CB8AC3E}">
        <p14:creationId xmlns:p14="http://schemas.microsoft.com/office/powerpoint/2010/main" val="5157585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a:t>Kommissionip</a:t>
            </a:r>
            <a:r>
              <a:rPr lang="da-DK" dirty="0"/>
              <a:t> </a:t>
            </a:r>
            <a:r>
              <a:rPr lang="da-DK" dirty="0" err="1"/>
              <a:t>suliassai</a:t>
            </a:r>
            <a:endParaRPr lang="da-DK" dirty="0"/>
          </a:p>
        </p:txBody>
      </p:sp>
      <p:sp>
        <p:nvSpPr>
          <p:cNvPr id="3" name="Pladsholder til indhold 2"/>
          <p:cNvSpPr>
            <a:spLocks noGrp="1"/>
          </p:cNvSpPr>
          <p:nvPr>
            <p:ph idx="1"/>
          </p:nvPr>
        </p:nvSpPr>
        <p:spPr>
          <a:xfrm>
            <a:off x="364544" y="2147544"/>
            <a:ext cx="4567496" cy="3296683"/>
          </a:xfrm>
        </p:spPr>
        <p:txBody>
          <a:bodyPr/>
          <a:lstStyle/>
          <a:p>
            <a:r>
              <a:rPr lang="da-DK" dirty="0" err="1"/>
              <a:t>Kommunissionip</a:t>
            </a:r>
            <a:r>
              <a:rPr lang="da-DK" dirty="0"/>
              <a:t> Djøf-imi </a:t>
            </a:r>
            <a:r>
              <a:rPr lang="da-DK" dirty="0" err="1"/>
              <a:t>allatseqarfik</a:t>
            </a:r>
            <a:r>
              <a:rPr lang="da-DK" dirty="0"/>
              <a:t> </a:t>
            </a:r>
            <a:r>
              <a:rPr lang="da-DK" dirty="0" err="1"/>
              <a:t>suleqatigalugu</a:t>
            </a:r>
            <a:r>
              <a:rPr lang="da-DK" dirty="0"/>
              <a:t> </a:t>
            </a:r>
            <a:r>
              <a:rPr lang="da-DK" dirty="0" err="1"/>
              <a:t>nalunaarusiat</a:t>
            </a:r>
            <a:r>
              <a:rPr lang="da-DK" dirty="0"/>
              <a:t> </a:t>
            </a:r>
            <a:r>
              <a:rPr lang="da-DK" dirty="0" err="1"/>
              <a:t>ilaat</a:t>
            </a:r>
            <a:r>
              <a:rPr lang="da-DK" dirty="0"/>
              <a:t> </a:t>
            </a:r>
            <a:r>
              <a:rPr lang="da-DK" dirty="0" err="1"/>
              <a:t>pingasut</a:t>
            </a:r>
            <a:r>
              <a:rPr lang="da-DK" dirty="0"/>
              <a:t> </a:t>
            </a:r>
            <a:r>
              <a:rPr lang="da-DK" dirty="0" err="1"/>
              <a:t>ima</a:t>
            </a:r>
            <a:r>
              <a:rPr lang="da-DK" dirty="0"/>
              <a:t> </a:t>
            </a:r>
            <a:r>
              <a:rPr lang="da-DK" dirty="0" err="1"/>
              <a:t>qulequtaqartut</a:t>
            </a:r>
            <a:r>
              <a:rPr lang="da-DK" dirty="0"/>
              <a:t> </a:t>
            </a:r>
            <a:r>
              <a:rPr lang="da-DK" dirty="0" err="1"/>
              <a:t>suliarivai</a:t>
            </a:r>
            <a:r>
              <a:rPr lang="da-DK" dirty="0"/>
              <a:t>: </a:t>
            </a:r>
            <a:br>
              <a:rPr lang="da-DK" dirty="0"/>
            </a:br>
            <a:endParaRPr lang="da-DK" dirty="0"/>
          </a:p>
          <a:p>
            <a:pPr lvl="1"/>
            <a:r>
              <a:rPr lang="da-DK" dirty="0" err="1"/>
              <a:t>Aningaasaqarneq</a:t>
            </a:r>
            <a:endParaRPr lang="da-DK" dirty="0"/>
          </a:p>
          <a:p>
            <a:pPr lvl="1"/>
            <a:r>
              <a:rPr lang="da-DK" dirty="0" err="1"/>
              <a:t>Tamat</a:t>
            </a:r>
            <a:r>
              <a:rPr lang="da-DK" dirty="0"/>
              <a:t> </a:t>
            </a:r>
            <a:r>
              <a:rPr lang="da-DK" dirty="0" err="1"/>
              <a:t>oqartussaaqataanerat</a:t>
            </a:r>
            <a:endParaRPr lang="da-DK" dirty="0"/>
          </a:p>
          <a:p>
            <a:pPr lvl="1"/>
            <a:r>
              <a:rPr lang="da-DK" dirty="0" err="1"/>
              <a:t>Kulturi</a:t>
            </a:r>
            <a:endParaRPr lang="da-DK" dirty="0"/>
          </a:p>
        </p:txBody>
      </p:sp>
      <p:sp>
        <p:nvSpPr>
          <p:cNvPr id="4" name="Pladsholder til slidenummer 3"/>
          <p:cNvSpPr>
            <a:spLocks noGrp="1"/>
          </p:cNvSpPr>
          <p:nvPr>
            <p:ph type="sldNum" sz="quarter" idx="12"/>
          </p:nvPr>
        </p:nvSpPr>
        <p:spPr/>
        <p:txBody>
          <a:bodyPr/>
          <a:lstStyle/>
          <a:p>
            <a:pPr>
              <a:defRPr/>
            </a:pPr>
            <a:fld id="{24C8C45C-947F-4981-8B3F-4F32E973C901}" type="slidenum">
              <a:rPr lang="" smtClean="0">
                <a:solidFill>
                  <a:prstClr val="black"/>
                </a:solidFill>
              </a:rPr>
              <a:pPr>
                <a:defRPr/>
              </a:pPr>
              <a:t>40</a:t>
            </a:fld>
            <a:endParaRPr lang="" dirty="0">
              <a:solidFill>
                <a:prstClr val="black"/>
              </a:solidFill>
            </a:endParaRPr>
          </a:p>
        </p:txBody>
      </p:sp>
      <p:sp>
        <p:nvSpPr>
          <p:cNvPr id="5" name="Pladsholder til dato 4"/>
          <p:cNvSpPr>
            <a:spLocks noGrp="1"/>
          </p:cNvSpPr>
          <p:nvPr>
            <p:ph type="dt" sz="half" idx="10"/>
          </p:nvPr>
        </p:nvSpPr>
        <p:spPr/>
        <p:txBody>
          <a:bodyPr/>
          <a:lstStyle/>
          <a:p>
            <a:pPr>
              <a:defRPr/>
            </a:pPr>
            <a:endParaRPr lang="" dirty="0"/>
          </a:p>
        </p:txBody>
      </p:sp>
      <p:sp>
        <p:nvSpPr>
          <p:cNvPr id="6" name="Pladsholder til sidefod 5"/>
          <p:cNvSpPr>
            <a:spLocks noGrp="1"/>
          </p:cNvSpPr>
          <p:nvPr>
            <p:ph type="ftr" sz="quarter" idx="11"/>
          </p:nvPr>
        </p:nvSpPr>
        <p:spPr/>
        <p:txBody>
          <a:bodyPr/>
          <a:lstStyle/>
          <a:p>
            <a:pPr>
              <a:defRPr/>
            </a:pPr>
            <a:endParaRPr lang="" dirty="0"/>
          </a:p>
        </p:txBody>
      </p:sp>
      <p:pic>
        <p:nvPicPr>
          <p:cNvPr id="7" name="Billede 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004048" y="1772815"/>
            <a:ext cx="3573957" cy="2395755"/>
          </a:xfrm>
          <a:prstGeom prst="rect">
            <a:avLst/>
          </a:prstGeom>
          <a:ln>
            <a:noFill/>
          </a:ln>
          <a:effectLst>
            <a:outerShdw blurRad="292100" dist="139700" dir="2700000" algn="tl" rotWithShape="0">
              <a:srgbClr val="333333">
                <a:alpha val="65000"/>
              </a:srgbClr>
            </a:outerShdw>
          </a:effectLst>
        </p:spPr>
      </p:pic>
      <p:pic>
        <p:nvPicPr>
          <p:cNvPr id="8" name="Billede 7"/>
          <p:cNvPicPr>
            <a:picLocks noChangeAspect="1"/>
          </p:cNvPicPr>
          <p:nvPr/>
        </p:nvPicPr>
        <p:blipFill>
          <a:blip r:embed="rId4"/>
          <a:stretch>
            <a:fillRect/>
          </a:stretch>
        </p:blipFill>
        <p:spPr>
          <a:xfrm>
            <a:off x="6527999" y="3776986"/>
            <a:ext cx="1374693" cy="2616120"/>
          </a:xfrm>
          <a:prstGeom prst="rect">
            <a:avLst/>
          </a:prstGeom>
          <a:ln>
            <a:noFill/>
          </a:ln>
          <a:effectLst>
            <a:outerShdw blurRad="292100" dist="139700" dir="2700000" algn="tl" rotWithShape="0">
              <a:srgbClr val="333333">
                <a:alpha val="65000"/>
              </a:srgbClr>
            </a:outerShdw>
          </a:effectLst>
        </p:spPr>
      </p:pic>
      <p:pic>
        <p:nvPicPr>
          <p:cNvPr id="9" name="Billede 8"/>
          <p:cNvPicPr>
            <a:picLocks noChangeAspect="1"/>
          </p:cNvPicPr>
          <p:nvPr/>
        </p:nvPicPr>
        <p:blipFill>
          <a:blip r:embed="rId5"/>
          <a:stretch>
            <a:fillRect/>
          </a:stretch>
        </p:blipFill>
        <p:spPr>
          <a:xfrm>
            <a:off x="5124797" y="3446063"/>
            <a:ext cx="1403202" cy="26573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010334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70117" y="517752"/>
            <a:ext cx="8784976" cy="1297166"/>
          </a:xfrm>
        </p:spPr>
        <p:txBody>
          <a:bodyPr/>
          <a:lstStyle/>
          <a:p>
            <a:r>
              <a:rPr lang="da-DK" sz="3200" dirty="0" err="1"/>
              <a:t>Kommissionip</a:t>
            </a:r>
            <a:r>
              <a:rPr lang="da-DK" sz="3200" dirty="0"/>
              <a:t> </a:t>
            </a:r>
            <a:r>
              <a:rPr lang="da-DK" sz="3200" dirty="0" err="1"/>
              <a:t>nalunaarusioqqaarnermit</a:t>
            </a:r>
            <a:r>
              <a:rPr lang="da-DK" sz="3200" dirty="0"/>
              <a:t> </a:t>
            </a:r>
            <a:r>
              <a:rPr lang="da-DK" sz="3200" dirty="0" err="1"/>
              <a:t>naqitai</a:t>
            </a:r>
            <a:endParaRPr lang="da-DK" sz="3200" dirty="0"/>
          </a:p>
        </p:txBody>
      </p:sp>
      <p:sp>
        <p:nvSpPr>
          <p:cNvPr id="4" name="Pladsholder til slidenummer 3"/>
          <p:cNvSpPr>
            <a:spLocks noGrp="1"/>
          </p:cNvSpPr>
          <p:nvPr>
            <p:ph type="sldNum" sz="quarter" idx="12"/>
          </p:nvPr>
        </p:nvSpPr>
        <p:spPr/>
        <p:txBody>
          <a:bodyPr/>
          <a:lstStyle/>
          <a:p>
            <a:pPr>
              <a:defRPr/>
            </a:pPr>
            <a:fld id="{24C8C45C-947F-4981-8B3F-4F32E973C901}" type="slidenum">
              <a:rPr lang="" smtClean="0">
                <a:solidFill>
                  <a:prstClr val="black"/>
                </a:solidFill>
              </a:rPr>
              <a:pPr>
                <a:defRPr/>
              </a:pPr>
              <a:t>41</a:t>
            </a:fld>
            <a:endParaRPr lang="" dirty="0">
              <a:solidFill>
                <a:prstClr val="black"/>
              </a:solidFill>
            </a:endParaRPr>
          </a:p>
        </p:txBody>
      </p:sp>
      <p:sp>
        <p:nvSpPr>
          <p:cNvPr id="5" name="Pladsholder til dato 4"/>
          <p:cNvSpPr>
            <a:spLocks noGrp="1"/>
          </p:cNvSpPr>
          <p:nvPr>
            <p:ph type="dt" sz="half" idx="10"/>
          </p:nvPr>
        </p:nvSpPr>
        <p:spPr/>
        <p:txBody>
          <a:bodyPr/>
          <a:lstStyle/>
          <a:p>
            <a:pPr>
              <a:defRPr/>
            </a:pPr>
            <a:endParaRPr lang="" dirty="0"/>
          </a:p>
        </p:txBody>
      </p:sp>
      <p:sp>
        <p:nvSpPr>
          <p:cNvPr id="6" name="Pladsholder til sidefod 5"/>
          <p:cNvSpPr>
            <a:spLocks noGrp="1"/>
          </p:cNvSpPr>
          <p:nvPr>
            <p:ph type="ftr" sz="quarter" idx="11"/>
          </p:nvPr>
        </p:nvSpPr>
        <p:spPr/>
        <p:txBody>
          <a:bodyPr/>
          <a:lstStyle/>
          <a:p>
            <a:pPr>
              <a:defRPr/>
            </a:pPr>
            <a:endParaRPr lang="" dirty="0"/>
          </a:p>
        </p:txBody>
      </p:sp>
      <p:pic>
        <p:nvPicPr>
          <p:cNvPr id="7" name="Billede 6"/>
          <p:cNvPicPr>
            <a:picLocks noChangeAspect="1"/>
          </p:cNvPicPr>
          <p:nvPr/>
        </p:nvPicPr>
        <p:blipFill>
          <a:blip r:embed="rId2"/>
          <a:stretch>
            <a:fillRect/>
          </a:stretch>
        </p:blipFill>
        <p:spPr>
          <a:xfrm rot="314945">
            <a:off x="6248588" y="2108282"/>
            <a:ext cx="2789911" cy="1843138"/>
          </a:xfrm>
          <a:prstGeom prst="rect">
            <a:avLst/>
          </a:prstGeom>
          <a:ln>
            <a:noFill/>
          </a:ln>
          <a:effectLst>
            <a:outerShdw blurRad="190500" sx="103000" sy="103000" algn="tl" rotWithShape="0">
              <a:srgbClr val="000000">
                <a:alpha val="70000"/>
              </a:srgbClr>
            </a:outerShdw>
          </a:effectLst>
        </p:spPr>
      </p:pic>
      <p:pic>
        <p:nvPicPr>
          <p:cNvPr id="8" name="Billede 7"/>
          <p:cNvPicPr>
            <a:picLocks noChangeAspect="1"/>
          </p:cNvPicPr>
          <p:nvPr/>
        </p:nvPicPr>
        <p:blipFill>
          <a:blip r:embed="rId3"/>
          <a:stretch>
            <a:fillRect/>
          </a:stretch>
        </p:blipFill>
        <p:spPr>
          <a:xfrm rot="21393466">
            <a:off x="5405368" y="3433325"/>
            <a:ext cx="2416331" cy="1229868"/>
          </a:xfrm>
          <a:prstGeom prst="rect">
            <a:avLst/>
          </a:prstGeom>
          <a:ln>
            <a:noFill/>
          </a:ln>
          <a:effectLst>
            <a:outerShdw blurRad="292100" dist="139700" dir="2700000" algn="tl" rotWithShape="0">
              <a:srgbClr val="333333">
                <a:alpha val="65000"/>
              </a:srgbClr>
            </a:outerShdw>
          </a:effectLst>
        </p:spPr>
      </p:pic>
      <p:pic>
        <p:nvPicPr>
          <p:cNvPr id="9" name="Billede 8"/>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rot="21327112">
            <a:off x="637843" y="1876108"/>
            <a:ext cx="1662254" cy="2995414"/>
          </a:xfrm>
          <a:prstGeom prst="rect">
            <a:avLst/>
          </a:prstGeom>
          <a:ln>
            <a:noFill/>
          </a:ln>
          <a:effectLst>
            <a:outerShdw blurRad="292100" dist="139700" dir="2700000" algn="tl" rotWithShape="0">
              <a:srgbClr val="333333">
                <a:alpha val="65000"/>
              </a:srgbClr>
            </a:outerShdw>
          </a:effectLst>
        </p:spPr>
      </p:pic>
      <p:pic>
        <p:nvPicPr>
          <p:cNvPr id="10" name="Billede 9"/>
          <p:cNvPicPr>
            <a:picLocks noChangeAspect="1"/>
          </p:cNvPicPr>
          <p:nvPr/>
        </p:nvPicPr>
        <p:blipFill>
          <a:blip r:embed="rId5"/>
          <a:stretch>
            <a:fillRect/>
          </a:stretch>
        </p:blipFill>
        <p:spPr>
          <a:xfrm rot="205380">
            <a:off x="3282142" y="2721482"/>
            <a:ext cx="2218724" cy="1304666"/>
          </a:xfrm>
          <a:prstGeom prst="rect">
            <a:avLst/>
          </a:prstGeom>
          <a:ln>
            <a:noFill/>
          </a:ln>
          <a:effectLst>
            <a:outerShdw blurRad="292100" dist="139700" dir="2700000" algn="tl" rotWithShape="0">
              <a:srgbClr val="333333">
                <a:alpha val="65000"/>
              </a:srgbClr>
            </a:outerShdw>
          </a:effectLst>
        </p:spPr>
      </p:pic>
      <p:pic>
        <p:nvPicPr>
          <p:cNvPr id="11" name="Billede 10"/>
          <p:cNvPicPr>
            <a:picLocks noChangeAspect="1"/>
          </p:cNvPicPr>
          <p:nvPr/>
        </p:nvPicPr>
        <p:blipFill>
          <a:blip r:embed="rId6"/>
          <a:stretch>
            <a:fillRect/>
          </a:stretch>
        </p:blipFill>
        <p:spPr>
          <a:xfrm rot="21264002">
            <a:off x="1429992" y="4800587"/>
            <a:ext cx="1739512" cy="1369376"/>
          </a:xfrm>
          <a:prstGeom prst="rect">
            <a:avLst/>
          </a:prstGeom>
          <a:ln>
            <a:noFill/>
          </a:ln>
          <a:effectLst>
            <a:outerShdw blurRad="292100" dist="139700" dir="2700000" algn="tl" rotWithShape="0">
              <a:srgbClr val="333333">
                <a:alpha val="65000"/>
              </a:srgbClr>
            </a:outerShdw>
          </a:effectLst>
        </p:spPr>
      </p:pic>
      <p:pic>
        <p:nvPicPr>
          <p:cNvPr id="12" name="Billede 11"/>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rot="359281">
            <a:off x="1886394" y="1530488"/>
            <a:ext cx="2286838" cy="1040049"/>
          </a:xfrm>
          <a:prstGeom prst="rect">
            <a:avLst/>
          </a:prstGeom>
          <a:ln>
            <a:noFill/>
          </a:ln>
          <a:effectLst>
            <a:outerShdw blurRad="292100" dist="139700" dir="2700000" algn="tl" rotWithShape="0">
              <a:srgbClr val="333333">
                <a:alpha val="65000"/>
              </a:srgbClr>
            </a:outerShdw>
          </a:effectLst>
        </p:spPr>
      </p:pic>
      <p:pic>
        <p:nvPicPr>
          <p:cNvPr id="13" name="Billede 12"/>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rot="205914">
            <a:off x="3913392" y="4583827"/>
            <a:ext cx="2644100" cy="2088162"/>
          </a:xfrm>
          <a:prstGeom prst="rect">
            <a:avLst/>
          </a:prstGeom>
          <a:ln>
            <a:noFill/>
          </a:ln>
          <a:effectLst>
            <a:outerShdw blurRad="292100" dist="139700" dir="2700000" algn="tl" rotWithShape="0">
              <a:srgbClr val="333333">
                <a:alpha val="65000"/>
              </a:srgbClr>
            </a:outerShdw>
          </a:effectLst>
        </p:spPr>
      </p:pic>
      <p:pic>
        <p:nvPicPr>
          <p:cNvPr id="14" name="Billede 13"/>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rot="392676">
            <a:off x="1974668" y="3787198"/>
            <a:ext cx="2116095" cy="1106823"/>
          </a:xfrm>
          <a:prstGeom prst="rect">
            <a:avLst/>
          </a:prstGeom>
          <a:ln>
            <a:noFill/>
          </a:ln>
          <a:effectLst>
            <a:outerShdw blurRad="292100" dist="139700" dir="2700000" algn="tl" rotWithShape="0">
              <a:srgbClr val="333333">
                <a:alpha val="65000"/>
              </a:srgbClr>
            </a:outerShdw>
          </a:effectLst>
        </p:spPr>
      </p:pic>
      <p:pic>
        <p:nvPicPr>
          <p:cNvPr id="15" name="Billede 14"/>
          <p:cNvPicPr>
            <a:picLocks noChangeAspect="1"/>
          </p:cNvPicPr>
          <p:nvPr/>
        </p:nvPicPr>
        <p:blipFill>
          <a:blip r:embed="rId10"/>
          <a:stretch>
            <a:fillRect/>
          </a:stretch>
        </p:blipFill>
        <p:spPr>
          <a:xfrm>
            <a:off x="6893306" y="4328202"/>
            <a:ext cx="1823679" cy="670562"/>
          </a:xfrm>
          <a:prstGeom prst="rect">
            <a:avLst/>
          </a:prstGeom>
          <a:ln>
            <a:noFill/>
          </a:ln>
          <a:effectLst>
            <a:outerShdw blurRad="292100" dist="139700" dir="2700000" algn="tl" rotWithShape="0">
              <a:srgbClr val="333333">
                <a:alpha val="65000"/>
              </a:srgbClr>
            </a:outerShdw>
          </a:effectLst>
        </p:spPr>
      </p:pic>
      <p:pic>
        <p:nvPicPr>
          <p:cNvPr id="16" name="Billede 15"/>
          <p:cNvPicPr>
            <a:picLocks noChangeAspect="1"/>
          </p:cNvPicPr>
          <p:nvPr/>
        </p:nvPicPr>
        <p:blipFill>
          <a:blip r:embed="rId11"/>
          <a:stretch>
            <a:fillRect/>
          </a:stretch>
        </p:blipFill>
        <p:spPr>
          <a:xfrm>
            <a:off x="6893304" y="4999454"/>
            <a:ext cx="1823680" cy="924627"/>
          </a:xfrm>
          <a:prstGeom prst="rect">
            <a:avLst/>
          </a:prstGeom>
          <a:ln>
            <a:noFill/>
          </a:ln>
          <a:effectLst>
            <a:outerShdw blurRad="292100" dist="139700" dir="2700000" algn="tl" rotWithShape="0">
              <a:srgbClr val="333333">
                <a:alpha val="65000"/>
              </a:srgbClr>
            </a:outerShdw>
          </a:effectLst>
        </p:spPr>
      </p:pic>
      <p:pic>
        <p:nvPicPr>
          <p:cNvPr id="17" name="Billede 16"/>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rot="21402011">
            <a:off x="4228784" y="1138681"/>
            <a:ext cx="2077863" cy="15992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129803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86045" y="612553"/>
            <a:ext cx="7685080" cy="1297166"/>
          </a:xfrm>
        </p:spPr>
        <p:txBody>
          <a:bodyPr/>
          <a:lstStyle/>
          <a:p>
            <a:r>
              <a:rPr lang="da-DK" sz="2800" dirty="0" err="1"/>
              <a:t>Kommissionip</a:t>
            </a:r>
            <a:r>
              <a:rPr lang="da-DK" sz="2800" dirty="0"/>
              <a:t> </a:t>
            </a:r>
            <a:r>
              <a:rPr lang="da-DK" sz="2800" dirty="0" err="1"/>
              <a:t>nalunaarusioriaasia</a:t>
            </a:r>
            <a:endParaRPr lang="da-DK" sz="2800" dirty="0"/>
          </a:p>
        </p:txBody>
      </p:sp>
      <p:sp>
        <p:nvSpPr>
          <p:cNvPr id="4" name="Pladsholder til slidenummer 3"/>
          <p:cNvSpPr>
            <a:spLocks noGrp="1"/>
          </p:cNvSpPr>
          <p:nvPr>
            <p:ph type="sldNum" sz="quarter" idx="12"/>
          </p:nvPr>
        </p:nvSpPr>
        <p:spPr/>
        <p:txBody>
          <a:bodyPr/>
          <a:lstStyle/>
          <a:p>
            <a:pPr>
              <a:defRPr/>
            </a:pPr>
            <a:fld id="{24C8C45C-947F-4981-8B3F-4F32E973C901}" type="slidenum">
              <a:rPr lang="" smtClean="0">
                <a:solidFill>
                  <a:prstClr val="black"/>
                </a:solidFill>
              </a:rPr>
              <a:pPr>
                <a:defRPr/>
              </a:pPr>
              <a:t>42</a:t>
            </a:fld>
            <a:endParaRPr lang="" dirty="0">
              <a:solidFill>
                <a:prstClr val="black"/>
              </a:solidFill>
            </a:endParaRPr>
          </a:p>
        </p:txBody>
      </p:sp>
      <p:sp>
        <p:nvSpPr>
          <p:cNvPr id="5" name="Pladsholder til dato 4"/>
          <p:cNvSpPr>
            <a:spLocks noGrp="1"/>
          </p:cNvSpPr>
          <p:nvPr>
            <p:ph type="dt" sz="half" idx="10"/>
          </p:nvPr>
        </p:nvSpPr>
        <p:spPr/>
        <p:txBody>
          <a:bodyPr/>
          <a:lstStyle/>
          <a:p>
            <a:pPr>
              <a:defRPr/>
            </a:pPr>
            <a:endParaRPr lang="" dirty="0"/>
          </a:p>
        </p:txBody>
      </p:sp>
      <p:sp>
        <p:nvSpPr>
          <p:cNvPr id="6" name="Pladsholder til sidefod 5"/>
          <p:cNvSpPr>
            <a:spLocks noGrp="1"/>
          </p:cNvSpPr>
          <p:nvPr>
            <p:ph type="ftr" sz="quarter" idx="11"/>
          </p:nvPr>
        </p:nvSpPr>
        <p:spPr/>
        <p:txBody>
          <a:bodyPr/>
          <a:lstStyle/>
          <a:p>
            <a:pPr>
              <a:defRPr/>
            </a:pPr>
            <a:endParaRPr lang="" dirty="0"/>
          </a:p>
        </p:txBody>
      </p:sp>
      <p:pic>
        <p:nvPicPr>
          <p:cNvPr id="9" name="Billede 8"/>
          <p:cNvPicPr>
            <a:picLocks noChangeAspect="1"/>
          </p:cNvPicPr>
          <p:nvPr>
            <p:custDataLst>
              <p:tags r:id="rId1"/>
            </p:custDataLst>
          </p:nvPr>
        </p:nvPicPr>
        <p:blipFill rotWithShape="1">
          <a:blip r:embed="rId7" cstate="screen">
            <a:extLst>
              <a:ext uri="{28A0092B-C50C-407E-A947-70E740481C1C}">
                <a14:useLocalDpi xmlns:a14="http://schemas.microsoft.com/office/drawing/2010/main" val="0"/>
              </a:ext>
            </a:extLst>
          </a:blip>
          <a:srcRect/>
          <a:stretch/>
        </p:blipFill>
        <p:spPr>
          <a:xfrm rot="11184460">
            <a:off x="7306909" y="1060214"/>
            <a:ext cx="1200866" cy="1444792"/>
          </a:xfrm>
          <a:prstGeom prst="rect">
            <a:avLst/>
          </a:prstGeom>
        </p:spPr>
      </p:pic>
      <p:pic>
        <p:nvPicPr>
          <p:cNvPr id="10" name="Billede 9"/>
          <p:cNvPicPr>
            <a:picLocks noChangeAspect="1"/>
          </p:cNvPicPr>
          <p:nvPr>
            <p:custDataLst>
              <p:tags r:id="rId2"/>
            </p:custDataLst>
          </p:nvPr>
        </p:nvPicPr>
        <p:blipFill rotWithShape="1">
          <a:blip r:embed="rId8" cstate="screen">
            <a:extLst>
              <a:ext uri="{28A0092B-C50C-407E-A947-70E740481C1C}">
                <a14:useLocalDpi xmlns:a14="http://schemas.microsoft.com/office/drawing/2010/main" val="0"/>
              </a:ext>
            </a:extLst>
          </a:blip>
          <a:srcRect/>
          <a:stretch/>
        </p:blipFill>
        <p:spPr>
          <a:xfrm>
            <a:off x="1579461" y="1101460"/>
            <a:ext cx="1096475" cy="1317294"/>
          </a:xfrm>
          <a:prstGeom prst="rect">
            <a:avLst/>
          </a:prstGeom>
        </p:spPr>
      </p:pic>
      <p:sp>
        <p:nvSpPr>
          <p:cNvPr id="13" name="Tekstfelt 12"/>
          <p:cNvSpPr txBox="1"/>
          <p:nvPr/>
        </p:nvSpPr>
        <p:spPr>
          <a:xfrm>
            <a:off x="693594" y="2524484"/>
            <a:ext cx="2469622" cy="4001095"/>
          </a:xfrm>
          <a:prstGeom prst="rect">
            <a:avLst/>
          </a:prstGeom>
        </p:spPr>
        <p:style>
          <a:lnRef idx="1">
            <a:schemeClr val="accent1"/>
          </a:lnRef>
          <a:fillRef idx="3">
            <a:schemeClr val="accent1"/>
          </a:fillRef>
          <a:effectRef idx="2">
            <a:schemeClr val="accent1"/>
          </a:effectRef>
          <a:fontRef idx="minor">
            <a:schemeClr val="lt1"/>
          </a:fontRef>
        </p:style>
        <p:txBody>
          <a:bodyPr wrap="square" lIns="0" tIns="0" rIns="0" bIns="0" rtlCol="0">
            <a:spAutoFit/>
          </a:bodyPr>
          <a:lstStyle/>
          <a:p>
            <a:pPr marL="342900" indent="-342900" algn="ctr">
              <a:buFontTx/>
              <a:buAutoNum type="arabicPeriod"/>
              <a:defRPr/>
            </a:pPr>
            <a:r>
              <a:rPr lang="da-DK" sz="1600" b="1" dirty="0" err="1">
                <a:solidFill>
                  <a:prstClr val="white"/>
                </a:solidFill>
              </a:rPr>
              <a:t>Ataatsimiinneq</a:t>
            </a:r>
            <a:endParaRPr lang="da-DK" sz="1600" b="1" dirty="0">
              <a:solidFill>
                <a:prstClr val="white"/>
              </a:solidFill>
            </a:endParaRPr>
          </a:p>
          <a:p>
            <a:pPr algn="ctr">
              <a:defRPr/>
            </a:pPr>
            <a:endParaRPr lang="da-DK" sz="1600" b="1" dirty="0">
              <a:solidFill>
                <a:prstClr val="white"/>
              </a:solidFill>
            </a:endParaRPr>
          </a:p>
          <a:p>
            <a:pPr algn="ctr">
              <a:defRPr/>
            </a:pPr>
            <a:r>
              <a:rPr lang="da-DK" dirty="0" err="1">
                <a:solidFill>
                  <a:prstClr val="white"/>
                </a:solidFill>
                <a:latin typeface="Cambria" panose="02040503050406030204" pitchFamily="18" charset="0"/>
                <a:ea typeface="Cambria" panose="02040503050406030204" pitchFamily="18" charset="0"/>
              </a:rPr>
              <a:t>Unammillernartunik</a:t>
            </a:r>
            <a:r>
              <a:rPr lang="da-DK" dirty="0">
                <a:solidFill>
                  <a:prstClr val="white"/>
                </a:solidFill>
                <a:latin typeface="Cambria" panose="02040503050406030204" pitchFamily="18" charset="0"/>
                <a:ea typeface="Cambria" panose="02040503050406030204" pitchFamily="18" charset="0"/>
              </a:rPr>
              <a:t> </a:t>
            </a:r>
            <a:r>
              <a:rPr lang="da-DK" dirty="0" err="1">
                <a:solidFill>
                  <a:prstClr val="white"/>
                </a:solidFill>
                <a:latin typeface="Cambria" panose="02040503050406030204" pitchFamily="18" charset="0"/>
                <a:ea typeface="Cambria" panose="02040503050406030204" pitchFamily="18" charset="0"/>
              </a:rPr>
              <a:t>takuneq</a:t>
            </a:r>
            <a:r>
              <a:rPr lang="da-DK" dirty="0">
                <a:solidFill>
                  <a:prstClr val="white"/>
                </a:solidFill>
                <a:latin typeface="Cambria" panose="02040503050406030204" pitchFamily="18" charset="0"/>
                <a:ea typeface="Cambria" panose="02040503050406030204" pitchFamily="18" charset="0"/>
              </a:rPr>
              <a:t>:</a:t>
            </a:r>
          </a:p>
          <a:p>
            <a:pPr>
              <a:defRPr/>
            </a:pPr>
            <a:endParaRPr lang="da-DK" sz="1600" dirty="0">
              <a:solidFill>
                <a:prstClr val="white"/>
              </a:solidFill>
              <a:latin typeface="Cambria" panose="02040503050406030204" pitchFamily="18" charset="0"/>
              <a:ea typeface="Cambria" panose="02040503050406030204" pitchFamily="18" charset="0"/>
            </a:endParaRPr>
          </a:p>
          <a:p>
            <a:pPr marL="285750" indent="-285750">
              <a:buFont typeface="Arial" panose="020B0604020202020204" pitchFamily="34" charset="0"/>
              <a:buChar char="•"/>
              <a:defRPr/>
            </a:pPr>
            <a:r>
              <a:rPr lang="da-DK" sz="1600" dirty="0" err="1">
                <a:solidFill>
                  <a:prstClr val="white"/>
                </a:solidFill>
                <a:latin typeface="Cambria" panose="02040503050406030204" pitchFamily="18" charset="0"/>
                <a:ea typeface="Cambria" panose="02040503050406030204" pitchFamily="18" charset="0"/>
              </a:rPr>
              <a:t>Ajornartorsiut</a:t>
            </a:r>
            <a:r>
              <a:rPr lang="da-DK" sz="1600" dirty="0">
                <a:solidFill>
                  <a:prstClr val="white"/>
                </a:solidFill>
                <a:latin typeface="Cambria" panose="02040503050406030204" pitchFamily="18" charset="0"/>
                <a:ea typeface="Cambria" panose="02040503050406030204" pitchFamily="18" charset="0"/>
              </a:rPr>
              <a:t> </a:t>
            </a:r>
            <a:r>
              <a:rPr lang="da-DK" sz="1600" dirty="0" err="1">
                <a:solidFill>
                  <a:prstClr val="white"/>
                </a:solidFill>
                <a:latin typeface="Cambria" panose="02040503050406030204" pitchFamily="18" charset="0"/>
                <a:ea typeface="Cambria" panose="02040503050406030204" pitchFamily="18" charset="0"/>
              </a:rPr>
              <a:t>sunaava</a:t>
            </a:r>
            <a:r>
              <a:rPr lang="da-DK" sz="1600" dirty="0">
                <a:solidFill>
                  <a:prstClr val="white"/>
                </a:solidFill>
                <a:latin typeface="Cambria" panose="02040503050406030204" pitchFamily="18" charset="0"/>
                <a:ea typeface="Cambria" panose="02040503050406030204" pitchFamily="18" charset="0"/>
              </a:rPr>
              <a:t>? </a:t>
            </a:r>
          </a:p>
          <a:p>
            <a:pPr marL="285750" indent="-285750">
              <a:buFont typeface="Arial" panose="020B0604020202020204" pitchFamily="34" charset="0"/>
              <a:buChar char="•"/>
              <a:defRPr/>
            </a:pPr>
            <a:endParaRPr lang="da-DK" sz="1600" dirty="0">
              <a:solidFill>
                <a:prstClr val="white"/>
              </a:solidFill>
              <a:latin typeface="Cambria" panose="02040503050406030204" pitchFamily="18" charset="0"/>
              <a:ea typeface="Cambria" panose="02040503050406030204" pitchFamily="18" charset="0"/>
            </a:endParaRPr>
          </a:p>
          <a:p>
            <a:pPr marL="285750" indent="-285750">
              <a:buFont typeface="Arial" panose="020B0604020202020204" pitchFamily="34" charset="0"/>
              <a:buChar char="•"/>
              <a:defRPr/>
            </a:pPr>
            <a:r>
              <a:rPr lang="da-DK" sz="1600" dirty="0" err="1">
                <a:solidFill>
                  <a:prstClr val="white"/>
                </a:solidFill>
                <a:latin typeface="Cambria" panose="02040503050406030204" pitchFamily="18" charset="0"/>
                <a:ea typeface="Cambria" panose="02040503050406030204" pitchFamily="18" charset="0"/>
              </a:rPr>
              <a:t>Inuiaqatigiit</a:t>
            </a:r>
            <a:r>
              <a:rPr lang="da-DK" sz="1600" dirty="0">
                <a:solidFill>
                  <a:prstClr val="white"/>
                </a:solidFill>
                <a:latin typeface="Cambria" panose="02040503050406030204" pitchFamily="18" charset="0"/>
                <a:ea typeface="Cambria" panose="02040503050406030204" pitchFamily="18" charset="0"/>
              </a:rPr>
              <a:t> </a:t>
            </a:r>
            <a:r>
              <a:rPr lang="da-DK" sz="1600" dirty="0" err="1">
                <a:solidFill>
                  <a:prstClr val="white"/>
                </a:solidFill>
                <a:latin typeface="Cambria" panose="02040503050406030204" pitchFamily="18" charset="0"/>
                <a:ea typeface="Cambria" panose="02040503050406030204" pitchFamily="18" charset="0"/>
              </a:rPr>
              <a:t>naleqatitaat</a:t>
            </a:r>
            <a:r>
              <a:rPr lang="da-DK" sz="1600" dirty="0">
                <a:solidFill>
                  <a:prstClr val="white"/>
                </a:solidFill>
                <a:latin typeface="Cambria" panose="02040503050406030204" pitchFamily="18" charset="0"/>
                <a:ea typeface="Cambria" panose="02040503050406030204" pitchFamily="18" charset="0"/>
              </a:rPr>
              <a:t> </a:t>
            </a:r>
            <a:r>
              <a:rPr lang="da-DK" sz="1600" dirty="0" err="1">
                <a:solidFill>
                  <a:prstClr val="white"/>
                </a:solidFill>
                <a:latin typeface="Cambria" panose="02040503050406030204" pitchFamily="18" charset="0"/>
                <a:ea typeface="Cambria" panose="02040503050406030204" pitchFamily="18" charset="0"/>
              </a:rPr>
              <a:t>suut</a:t>
            </a:r>
            <a:r>
              <a:rPr lang="da-DK" sz="1600" dirty="0">
                <a:solidFill>
                  <a:prstClr val="white"/>
                </a:solidFill>
                <a:latin typeface="Cambria" panose="02040503050406030204" pitchFamily="18" charset="0"/>
                <a:ea typeface="Cambria" panose="02040503050406030204" pitchFamily="18" charset="0"/>
              </a:rPr>
              <a:t> </a:t>
            </a:r>
            <a:r>
              <a:rPr lang="da-DK" sz="1600" dirty="0" err="1">
                <a:solidFill>
                  <a:prstClr val="white"/>
                </a:solidFill>
                <a:latin typeface="Cambria" panose="02040503050406030204" pitchFamily="18" charset="0"/>
                <a:ea typeface="Cambria" panose="02040503050406030204" pitchFamily="18" charset="0"/>
              </a:rPr>
              <a:t>ulorianartorsiortinneqarpat</a:t>
            </a:r>
            <a:r>
              <a:rPr lang="da-DK" sz="1600" dirty="0">
                <a:solidFill>
                  <a:prstClr val="white"/>
                </a:solidFill>
                <a:latin typeface="Cambria" panose="02040503050406030204" pitchFamily="18" charset="0"/>
                <a:ea typeface="Cambria" panose="02040503050406030204" pitchFamily="18" charset="0"/>
              </a:rPr>
              <a:t>? </a:t>
            </a:r>
          </a:p>
          <a:p>
            <a:pPr marL="285750" indent="-285750">
              <a:buFont typeface="Arial" panose="020B0604020202020204" pitchFamily="34" charset="0"/>
              <a:buChar char="•"/>
              <a:defRPr/>
            </a:pPr>
            <a:endParaRPr lang="da-DK" sz="1600" dirty="0">
              <a:solidFill>
                <a:prstClr val="white"/>
              </a:solidFill>
              <a:latin typeface="Cambria" panose="02040503050406030204" pitchFamily="18" charset="0"/>
              <a:ea typeface="Cambria" panose="02040503050406030204" pitchFamily="18" charset="0"/>
            </a:endParaRPr>
          </a:p>
          <a:p>
            <a:pPr marL="285750" indent="-285750">
              <a:buFont typeface="Arial" panose="020B0604020202020204" pitchFamily="34" charset="0"/>
              <a:buChar char="•"/>
              <a:defRPr/>
            </a:pPr>
            <a:r>
              <a:rPr lang="da-DK" sz="1600" dirty="0" err="1">
                <a:solidFill>
                  <a:prstClr val="white"/>
                </a:solidFill>
                <a:latin typeface="Cambria" panose="02040503050406030204" pitchFamily="18" charset="0"/>
                <a:ea typeface="Cambria" panose="02040503050406030204" pitchFamily="18" charset="0"/>
              </a:rPr>
              <a:t>Ajornartorsiutip</a:t>
            </a:r>
            <a:r>
              <a:rPr lang="da-DK" sz="1600" dirty="0">
                <a:solidFill>
                  <a:prstClr val="white"/>
                </a:solidFill>
                <a:latin typeface="Cambria" panose="02040503050406030204" pitchFamily="18" charset="0"/>
                <a:ea typeface="Cambria" panose="02040503050406030204" pitchFamily="18" charset="0"/>
              </a:rPr>
              <a:t> </a:t>
            </a:r>
            <a:r>
              <a:rPr lang="da-DK" sz="1600" dirty="0" err="1">
                <a:solidFill>
                  <a:prstClr val="white"/>
                </a:solidFill>
                <a:latin typeface="Cambria" panose="02040503050406030204" pitchFamily="18" charset="0"/>
                <a:ea typeface="Cambria" panose="02040503050406030204" pitchFamily="18" charset="0"/>
              </a:rPr>
              <a:t>nassuiarluarneranut</a:t>
            </a:r>
            <a:r>
              <a:rPr lang="da-DK" sz="1600" dirty="0">
                <a:solidFill>
                  <a:prstClr val="white"/>
                </a:solidFill>
                <a:latin typeface="Cambria" panose="02040503050406030204" pitchFamily="18" charset="0"/>
                <a:ea typeface="Cambria" panose="02040503050406030204" pitchFamily="18" charset="0"/>
              </a:rPr>
              <a:t> </a:t>
            </a:r>
            <a:r>
              <a:rPr lang="da-DK" sz="1600" dirty="0" err="1">
                <a:solidFill>
                  <a:prstClr val="white"/>
                </a:solidFill>
                <a:latin typeface="Cambria" panose="02040503050406030204" pitchFamily="18" charset="0"/>
                <a:ea typeface="Cambria" panose="02040503050406030204" pitchFamily="18" charset="0"/>
              </a:rPr>
              <a:t>suliaqarpa</a:t>
            </a:r>
            <a:r>
              <a:rPr lang="da-DK" sz="1600" dirty="0">
                <a:solidFill>
                  <a:prstClr val="white"/>
                </a:solidFill>
                <a:latin typeface="Cambria" panose="02040503050406030204" pitchFamily="18" charset="0"/>
                <a:ea typeface="Cambria" panose="02040503050406030204" pitchFamily="18" charset="0"/>
              </a:rPr>
              <a:t> (case)?</a:t>
            </a:r>
          </a:p>
          <a:p>
            <a:pPr marL="285750" indent="-285750">
              <a:buFont typeface="Arial" panose="020B0604020202020204" pitchFamily="34" charset="0"/>
              <a:buChar char="•"/>
              <a:defRPr/>
            </a:pPr>
            <a:endParaRPr lang="da-DK" sz="1600" dirty="0">
              <a:solidFill>
                <a:prstClr val="white"/>
              </a:solidFill>
              <a:latin typeface="Cambria" panose="02040503050406030204" pitchFamily="18" charset="0"/>
              <a:ea typeface="Cambria" panose="02040503050406030204" pitchFamily="18" charset="0"/>
            </a:endParaRPr>
          </a:p>
        </p:txBody>
      </p:sp>
      <p:sp>
        <p:nvSpPr>
          <p:cNvPr id="14" name="Tekstfelt 13"/>
          <p:cNvSpPr txBox="1"/>
          <p:nvPr/>
        </p:nvSpPr>
        <p:spPr>
          <a:xfrm>
            <a:off x="3675192" y="2524472"/>
            <a:ext cx="2469622" cy="3262432"/>
          </a:xfrm>
          <a:prstGeom prst="rect">
            <a:avLst/>
          </a:prstGeom>
        </p:spPr>
        <p:style>
          <a:lnRef idx="1">
            <a:schemeClr val="accent1"/>
          </a:lnRef>
          <a:fillRef idx="3">
            <a:schemeClr val="accent1"/>
          </a:fillRef>
          <a:effectRef idx="2">
            <a:schemeClr val="accent1"/>
          </a:effectRef>
          <a:fontRef idx="minor">
            <a:schemeClr val="lt1"/>
          </a:fontRef>
        </p:style>
        <p:txBody>
          <a:bodyPr wrap="square" lIns="0" tIns="0" rIns="0" bIns="0" rtlCol="0">
            <a:spAutoFit/>
          </a:bodyPr>
          <a:lstStyle/>
          <a:p>
            <a:pPr algn="ctr">
              <a:defRPr/>
            </a:pPr>
            <a:r>
              <a:rPr lang="da-DK" sz="1600" b="1" dirty="0">
                <a:solidFill>
                  <a:prstClr val="white"/>
                </a:solidFill>
                <a:latin typeface="Cambria" panose="02040503050406030204" pitchFamily="18" charset="0"/>
                <a:ea typeface="Cambria" panose="02040503050406030204" pitchFamily="18" charset="0"/>
              </a:rPr>
              <a:t>2. </a:t>
            </a:r>
            <a:r>
              <a:rPr lang="da-DK" sz="1600" b="1" dirty="0" err="1">
                <a:solidFill>
                  <a:prstClr val="white"/>
                </a:solidFill>
              </a:rPr>
              <a:t>Ataatsimiinneq</a:t>
            </a:r>
            <a:endParaRPr lang="da-DK" sz="1600" b="1" dirty="0">
              <a:solidFill>
                <a:prstClr val="white"/>
              </a:solidFill>
              <a:latin typeface="Cambria" panose="02040503050406030204" pitchFamily="18" charset="0"/>
              <a:ea typeface="Cambria" panose="02040503050406030204" pitchFamily="18" charset="0"/>
            </a:endParaRPr>
          </a:p>
          <a:p>
            <a:pPr algn="ctr">
              <a:defRPr/>
            </a:pPr>
            <a:endParaRPr lang="da-DK" sz="1600" b="1" dirty="0">
              <a:solidFill>
                <a:prstClr val="white"/>
              </a:solidFill>
              <a:latin typeface="Cambria" panose="02040503050406030204" pitchFamily="18" charset="0"/>
              <a:ea typeface="Cambria" panose="02040503050406030204" pitchFamily="18" charset="0"/>
            </a:endParaRPr>
          </a:p>
          <a:p>
            <a:pPr algn="ctr">
              <a:defRPr/>
            </a:pPr>
            <a:r>
              <a:rPr lang="da-DK" dirty="0" err="1">
                <a:solidFill>
                  <a:prstClr val="white"/>
                </a:solidFill>
                <a:latin typeface="Cambria" panose="02040503050406030204" pitchFamily="18" charset="0"/>
                <a:ea typeface="Cambria" panose="02040503050406030204" pitchFamily="18" charset="0"/>
              </a:rPr>
              <a:t>Iluarsiissutissatut</a:t>
            </a:r>
            <a:r>
              <a:rPr lang="da-DK" dirty="0">
                <a:solidFill>
                  <a:prstClr val="white"/>
                </a:solidFill>
                <a:latin typeface="Cambria" panose="02040503050406030204" pitchFamily="18" charset="0"/>
                <a:ea typeface="Cambria" panose="02040503050406030204" pitchFamily="18" charset="0"/>
              </a:rPr>
              <a:t> </a:t>
            </a:r>
            <a:r>
              <a:rPr lang="da-DK" dirty="0" err="1">
                <a:solidFill>
                  <a:prstClr val="white"/>
                </a:solidFill>
                <a:latin typeface="Cambria" panose="02040503050406030204" pitchFamily="18" charset="0"/>
                <a:ea typeface="Cambria" panose="02040503050406030204" pitchFamily="18" charset="0"/>
              </a:rPr>
              <a:t>siunnersuusiorneq</a:t>
            </a:r>
            <a:r>
              <a:rPr lang="da-DK" dirty="0">
                <a:solidFill>
                  <a:prstClr val="white"/>
                </a:solidFill>
                <a:latin typeface="Cambria" panose="02040503050406030204" pitchFamily="18" charset="0"/>
                <a:ea typeface="Cambria" panose="02040503050406030204" pitchFamily="18" charset="0"/>
              </a:rPr>
              <a:t>:</a:t>
            </a:r>
          </a:p>
          <a:p>
            <a:pPr>
              <a:defRPr/>
            </a:pPr>
            <a:endParaRPr lang="da-DK" sz="1600" dirty="0">
              <a:solidFill>
                <a:prstClr val="white"/>
              </a:solidFill>
              <a:latin typeface="Cambria" panose="02040503050406030204" pitchFamily="18" charset="0"/>
              <a:ea typeface="Cambria" panose="02040503050406030204" pitchFamily="18" charset="0"/>
            </a:endParaRPr>
          </a:p>
          <a:p>
            <a:pPr marL="285750" indent="-285750">
              <a:buFont typeface="Arial" panose="020B0604020202020204" pitchFamily="34" charset="0"/>
              <a:buChar char="•"/>
              <a:defRPr/>
            </a:pPr>
            <a:r>
              <a:rPr lang="da-DK" sz="1600" dirty="0" err="1">
                <a:solidFill>
                  <a:prstClr val="white"/>
                </a:solidFill>
                <a:latin typeface="Cambria" panose="02040503050406030204" pitchFamily="18" charset="0"/>
                <a:ea typeface="Cambria" panose="02040503050406030204" pitchFamily="18" charset="0"/>
              </a:rPr>
              <a:t>Ajornartorsiut</a:t>
            </a:r>
            <a:r>
              <a:rPr lang="da-DK" sz="1600" dirty="0">
                <a:solidFill>
                  <a:prstClr val="white"/>
                </a:solidFill>
                <a:latin typeface="Cambria" panose="02040503050406030204" pitchFamily="18" charset="0"/>
                <a:ea typeface="Cambria" panose="02040503050406030204" pitchFamily="18" charset="0"/>
              </a:rPr>
              <a:t> </a:t>
            </a:r>
            <a:r>
              <a:rPr lang="da-DK" sz="1600" dirty="0" err="1">
                <a:solidFill>
                  <a:prstClr val="white"/>
                </a:solidFill>
                <a:latin typeface="Cambria" panose="02040503050406030204" pitchFamily="18" charset="0"/>
                <a:ea typeface="Cambria" panose="02040503050406030204" pitchFamily="18" charset="0"/>
              </a:rPr>
              <a:t>qanoq</a:t>
            </a:r>
            <a:r>
              <a:rPr lang="da-DK" sz="1600" dirty="0">
                <a:solidFill>
                  <a:prstClr val="white"/>
                </a:solidFill>
                <a:latin typeface="Cambria" panose="02040503050406030204" pitchFamily="18" charset="0"/>
                <a:ea typeface="Cambria" panose="02040503050406030204" pitchFamily="18" charset="0"/>
              </a:rPr>
              <a:t> </a:t>
            </a:r>
            <a:r>
              <a:rPr lang="da-DK" sz="1600" dirty="0" err="1">
                <a:solidFill>
                  <a:prstClr val="white"/>
                </a:solidFill>
                <a:latin typeface="Cambria" panose="02040503050406030204" pitchFamily="18" charset="0"/>
                <a:ea typeface="Cambria" panose="02040503050406030204" pitchFamily="18" charset="0"/>
              </a:rPr>
              <a:t>aaqqinneqarsinnaava</a:t>
            </a:r>
            <a:r>
              <a:rPr lang="da-DK" sz="1600" dirty="0">
                <a:solidFill>
                  <a:prstClr val="white"/>
                </a:solidFill>
                <a:latin typeface="Cambria" panose="02040503050406030204" pitchFamily="18" charset="0"/>
                <a:ea typeface="Cambria" panose="02040503050406030204" pitchFamily="18" charset="0"/>
              </a:rPr>
              <a:t>?</a:t>
            </a:r>
          </a:p>
          <a:p>
            <a:pPr marL="285750" indent="-285750">
              <a:buFont typeface="Arial" panose="020B0604020202020204" pitchFamily="34" charset="0"/>
              <a:buChar char="•"/>
              <a:defRPr/>
            </a:pPr>
            <a:endParaRPr lang="da-DK" sz="1600" dirty="0">
              <a:solidFill>
                <a:prstClr val="white"/>
              </a:solidFill>
              <a:latin typeface="Cambria" panose="02040503050406030204" pitchFamily="18" charset="0"/>
              <a:ea typeface="Cambria" panose="02040503050406030204" pitchFamily="18" charset="0"/>
            </a:endParaRPr>
          </a:p>
          <a:p>
            <a:pPr marL="285750" indent="-285750">
              <a:buFont typeface="Arial" panose="020B0604020202020204" pitchFamily="34" charset="0"/>
              <a:buChar char="•"/>
              <a:defRPr/>
            </a:pPr>
            <a:r>
              <a:rPr lang="da-DK" sz="1600" dirty="0" err="1">
                <a:solidFill>
                  <a:prstClr val="white"/>
                </a:solidFill>
                <a:latin typeface="Cambria" panose="02040503050406030204" pitchFamily="18" charset="0"/>
                <a:ea typeface="Cambria" panose="02040503050406030204" pitchFamily="18" charset="0"/>
              </a:rPr>
              <a:t>Kingunerisassai</a:t>
            </a:r>
            <a:r>
              <a:rPr lang="da-DK" sz="1600" dirty="0">
                <a:solidFill>
                  <a:prstClr val="white"/>
                </a:solidFill>
                <a:latin typeface="Cambria" panose="02040503050406030204" pitchFamily="18" charset="0"/>
                <a:ea typeface="Cambria" panose="02040503050406030204" pitchFamily="18" charset="0"/>
              </a:rPr>
              <a:t> </a:t>
            </a:r>
            <a:r>
              <a:rPr lang="da-DK" sz="1600" dirty="0" err="1">
                <a:solidFill>
                  <a:prstClr val="white"/>
                </a:solidFill>
                <a:latin typeface="Cambria" panose="02040503050406030204" pitchFamily="18" charset="0"/>
                <a:ea typeface="Cambria" panose="02040503050406030204" pitchFamily="18" charset="0"/>
              </a:rPr>
              <a:t>pitsaanngitsut</a:t>
            </a:r>
            <a:r>
              <a:rPr lang="da-DK" sz="1600" dirty="0">
                <a:solidFill>
                  <a:prstClr val="white"/>
                </a:solidFill>
                <a:latin typeface="Cambria" panose="02040503050406030204" pitchFamily="18" charset="0"/>
                <a:ea typeface="Cambria" panose="02040503050406030204" pitchFamily="18" charset="0"/>
              </a:rPr>
              <a:t> </a:t>
            </a:r>
            <a:r>
              <a:rPr lang="da-DK" sz="1600" dirty="0" err="1">
                <a:solidFill>
                  <a:prstClr val="white"/>
                </a:solidFill>
                <a:latin typeface="Cambria" panose="02040503050406030204" pitchFamily="18" charset="0"/>
                <a:ea typeface="Cambria" panose="02040503050406030204" pitchFamily="18" charset="0"/>
              </a:rPr>
              <a:t>qanoq</a:t>
            </a:r>
            <a:r>
              <a:rPr lang="da-DK" sz="1600" dirty="0">
                <a:solidFill>
                  <a:prstClr val="white"/>
                </a:solidFill>
                <a:latin typeface="Cambria" panose="02040503050406030204" pitchFamily="18" charset="0"/>
                <a:ea typeface="Cambria" panose="02040503050406030204" pitchFamily="18" charset="0"/>
              </a:rPr>
              <a:t> </a:t>
            </a:r>
            <a:r>
              <a:rPr lang="da-DK" sz="1600" dirty="0" err="1">
                <a:solidFill>
                  <a:prstClr val="white"/>
                </a:solidFill>
                <a:latin typeface="Cambria" panose="02040503050406030204" pitchFamily="18" charset="0"/>
                <a:ea typeface="Cambria" panose="02040503050406030204" pitchFamily="18" charset="0"/>
              </a:rPr>
              <a:t>iluarsiissuteqarfigineqarsinnaappat</a:t>
            </a:r>
            <a:r>
              <a:rPr lang="da-DK" sz="1600" dirty="0">
                <a:solidFill>
                  <a:prstClr val="white"/>
                </a:solidFill>
                <a:latin typeface="Cambria" panose="02040503050406030204" pitchFamily="18" charset="0"/>
                <a:ea typeface="Cambria" panose="02040503050406030204" pitchFamily="18" charset="0"/>
              </a:rPr>
              <a:t>?</a:t>
            </a:r>
          </a:p>
          <a:p>
            <a:pPr>
              <a:defRPr/>
            </a:pPr>
            <a:endParaRPr lang="da-DK" sz="1600" dirty="0">
              <a:solidFill>
                <a:prstClr val="white"/>
              </a:solidFill>
              <a:latin typeface="Cambria" panose="02040503050406030204" pitchFamily="18" charset="0"/>
              <a:ea typeface="Cambria" panose="02040503050406030204" pitchFamily="18" charset="0"/>
            </a:endParaRPr>
          </a:p>
        </p:txBody>
      </p:sp>
      <p:pic>
        <p:nvPicPr>
          <p:cNvPr id="16" name="Billede 15"/>
          <p:cNvPicPr>
            <a:picLocks noChangeAspect="1"/>
          </p:cNvPicPr>
          <p:nvPr>
            <p:custDataLst>
              <p:tags r:id="rId3"/>
            </p:custDataLst>
          </p:nvPr>
        </p:nvPicPr>
        <p:blipFill rotWithShape="1">
          <a:blip r:embed="rId9" cstate="screen">
            <a:extLst>
              <a:ext uri="{28A0092B-C50C-407E-A947-70E740481C1C}">
                <a14:useLocalDpi xmlns:a14="http://schemas.microsoft.com/office/drawing/2010/main" val="0"/>
              </a:ext>
            </a:extLst>
          </a:blip>
          <a:srcRect/>
          <a:stretch/>
        </p:blipFill>
        <p:spPr>
          <a:xfrm>
            <a:off x="4437551" y="1242686"/>
            <a:ext cx="1262766" cy="1517073"/>
          </a:xfrm>
          <a:prstGeom prst="rect">
            <a:avLst/>
          </a:prstGeom>
        </p:spPr>
      </p:pic>
      <p:pic>
        <p:nvPicPr>
          <p:cNvPr id="17" name="Billede 16"/>
          <p:cNvPicPr>
            <a:picLocks noChangeAspect="1"/>
          </p:cNvPicPr>
          <p:nvPr>
            <p:custDataLst>
              <p:tags r:id="rId4"/>
            </p:custDataLst>
          </p:nvPr>
        </p:nvPicPr>
        <p:blipFill rotWithShape="1">
          <a:blip r:embed="rId10" cstate="screen">
            <a:extLst>
              <a:ext uri="{28A0092B-C50C-407E-A947-70E740481C1C}">
                <a14:useLocalDpi xmlns:a14="http://schemas.microsoft.com/office/drawing/2010/main" val="0"/>
              </a:ext>
            </a:extLst>
          </a:blip>
          <a:srcRect/>
          <a:stretch/>
        </p:blipFill>
        <p:spPr>
          <a:xfrm rot="262015">
            <a:off x="5442097" y="1133591"/>
            <a:ext cx="918278" cy="1101775"/>
          </a:xfrm>
          <a:prstGeom prst="rect">
            <a:avLst/>
          </a:prstGeom>
        </p:spPr>
      </p:pic>
      <p:pic>
        <p:nvPicPr>
          <p:cNvPr id="19" name="Billede 18"/>
          <p:cNvPicPr>
            <a:picLocks noChangeAspect="1"/>
          </p:cNvPicPr>
          <p:nvPr>
            <p:custDataLst>
              <p:tags r:id="rId5"/>
            </p:custDataLst>
          </p:nvPr>
        </p:nvPicPr>
        <p:blipFill rotWithShape="1">
          <a:blip r:embed="rId10" cstate="screen">
            <a:extLst>
              <a:ext uri="{28A0092B-C50C-407E-A947-70E740481C1C}">
                <a14:useLocalDpi xmlns:a14="http://schemas.microsoft.com/office/drawing/2010/main" val="0"/>
              </a:ext>
            </a:extLst>
          </a:blip>
          <a:srcRect/>
          <a:stretch/>
        </p:blipFill>
        <p:spPr>
          <a:xfrm rot="21028669">
            <a:off x="3773380" y="958397"/>
            <a:ext cx="918278" cy="1101775"/>
          </a:xfrm>
          <a:prstGeom prst="rect">
            <a:avLst/>
          </a:prstGeom>
        </p:spPr>
      </p:pic>
      <p:sp>
        <p:nvSpPr>
          <p:cNvPr id="21" name="Tekstfelt 20"/>
          <p:cNvSpPr txBox="1"/>
          <p:nvPr/>
        </p:nvSpPr>
        <p:spPr>
          <a:xfrm>
            <a:off x="6515310" y="2524495"/>
            <a:ext cx="2469622" cy="4431983"/>
          </a:xfrm>
          <a:prstGeom prst="rect">
            <a:avLst/>
          </a:prstGeom>
        </p:spPr>
        <p:style>
          <a:lnRef idx="1">
            <a:schemeClr val="accent1"/>
          </a:lnRef>
          <a:fillRef idx="3">
            <a:schemeClr val="accent1"/>
          </a:fillRef>
          <a:effectRef idx="2">
            <a:schemeClr val="accent1"/>
          </a:effectRef>
          <a:fontRef idx="minor">
            <a:schemeClr val="lt1"/>
          </a:fontRef>
        </p:style>
        <p:txBody>
          <a:bodyPr wrap="square" lIns="0" tIns="0" rIns="0" bIns="0" rtlCol="0">
            <a:spAutoFit/>
          </a:bodyPr>
          <a:lstStyle/>
          <a:p>
            <a:pPr algn="ctr">
              <a:defRPr/>
            </a:pPr>
            <a:r>
              <a:rPr lang="da-DK" sz="1600" b="1" dirty="0" err="1">
                <a:solidFill>
                  <a:prstClr val="white"/>
                </a:solidFill>
                <a:latin typeface="Cambria" panose="02040503050406030204" pitchFamily="18" charset="0"/>
                <a:ea typeface="Cambria" panose="02040503050406030204" pitchFamily="18" charset="0"/>
              </a:rPr>
              <a:t>Nalunaarusiorneq</a:t>
            </a:r>
            <a:endParaRPr lang="da-DK" sz="1600" b="1" dirty="0">
              <a:solidFill>
                <a:prstClr val="white"/>
              </a:solidFill>
              <a:latin typeface="Cambria" panose="02040503050406030204" pitchFamily="18" charset="0"/>
              <a:ea typeface="Cambria" panose="02040503050406030204" pitchFamily="18" charset="0"/>
            </a:endParaRPr>
          </a:p>
          <a:p>
            <a:pPr algn="ctr">
              <a:defRPr/>
            </a:pPr>
            <a:endParaRPr lang="da-DK" sz="1600" b="1" dirty="0">
              <a:solidFill>
                <a:prstClr val="white"/>
              </a:solidFill>
              <a:latin typeface="Cambria" panose="02040503050406030204" pitchFamily="18" charset="0"/>
              <a:ea typeface="Cambria" panose="02040503050406030204" pitchFamily="18" charset="0"/>
            </a:endParaRPr>
          </a:p>
          <a:p>
            <a:pPr marL="285750" indent="-285750">
              <a:buFont typeface="Arial" panose="020B0604020202020204" pitchFamily="34" charset="0"/>
              <a:buChar char="•"/>
              <a:defRPr/>
            </a:pPr>
            <a:r>
              <a:rPr lang="da-DK" sz="1600" dirty="0" err="1">
                <a:solidFill>
                  <a:prstClr val="white"/>
                </a:solidFill>
                <a:latin typeface="Cambria" panose="02040503050406030204" pitchFamily="18" charset="0"/>
                <a:ea typeface="Cambria" panose="02040503050406030204" pitchFamily="18" charset="0"/>
              </a:rPr>
              <a:t>Kommunissionip</a:t>
            </a:r>
            <a:r>
              <a:rPr lang="da-DK" sz="1600" dirty="0">
                <a:solidFill>
                  <a:prstClr val="white"/>
                </a:solidFill>
                <a:latin typeface="Cambria" panose="02040503050406030204" pitchFamily="18" charset="0"/>
                <a:ea typeface="Cambria" panose="02040503050406030204" pitchFamily="18" charset="0"/>
              </a:rPr>
              <a:t> </a:t>
            </a:r>
            <a:r>
              <a:rPr lang="da-DK" sz="1600" dirty="0" err="1">
                <a:solidFill>
                  <a:prstClr val="white"/>
                </a:solidFill>
                <a:latin typeface="Cambria" panose="02040503050406030204" pitchFamily="18" charset="0"/>
                <a:ea typeface="Cambria" panose="02040503050406030204" pitchFamily="18" charset="0"/>
              </a:rPr>
              <a:t>ajornartorsiutaa</a:t>
            </a:r>
            <a:r>
              <a:rPr lang="da-DK" sz="1600" dirty="0">
                <a:solidFill>
                  <a:prstClr val="white"/>
                </a:solidFill>
                <a:latin typeface="Cambria" panose="02040503050406030204" pitchFamily="18" charset="0"/>
                <a:ea typeface="Cambria" panose="02040503050406030204" pitchFamily="18" charset="0"/>
              </a:rPr>
              <a:t> </a:t>
            </a:r>
            <a:r>
              <a:rPr lang="da-DK" sz="1600" dirty="0" err="1">
                <a:solidFill>
                  <a:prstClr val="white"/>
                </a:solidFill>
                <a:latin typeface="Cambria" panose="02040503050406030204" pitchFamily="18" charset="0"/>
                <a:ea typeface="Cambria" panose="02040503050406030204" pitchFamily="18" charset="0"/>
              </a:rPr>
              <a:t>siunnersuuteqarfiginiarlugu</a:t>
            </a:r>
            <a:r>
              <a:rPr lang="da-DK" sz="1600" dirty="0">
                <a:solidFill>
                  <a:prstClr val="white"/>
                </a:solidFill>
                <a:latin typeface="Cambria" panose="02040503050406030204" pitchFamily="18" charset="0"/>
                <a:ea typeface="Cambria" panose="02040503050406030204" pitchFamily="18" charset="0"/>
              </a:rPr>
              <a:t> </a:t>
            </a:r>
            <a:r>
              <a:rPr lang="da-DK" sz="1600" dirty="0" err="1">
                <a:solidFill>
                  <a:prstClr val="white"/>
                </a:solidFill>
                <a:latin typeface="Cambria" panose="02040503050406030204" pitchFamily="18" charset="0"/>
                <a:ea typeface="Cambria" panose="02040503050406030204" pitchFamily="18" charset="0"/>
              </a:rPr>
              <a:t>allanneqassaaq</a:t>
            </a:r>
            <a:endParaRPr lang="da-DK" sz="1600" dirty="0">
              <a:solidFill>
                <a:prstClr val="white"/>
              </a:solidFill>
              <a:latin typeface="Cambria" panose="02040503050406030204" pitchFamily="18" charset="0"/>
              <a:ea typeface="Cambria" panose="02040503050406030204" pitchFamily="18" charset="0"/>
            </a:endParaRPr>
          </a:p>
          <a:p>
            <a:pPr marL="285750" indent="-285750">
              <a:buFont typeface="Arial" panose="020B0604020202020204" pitchFamily="34" charset="0"/>
              <a:buChar char="•"/>
              <a:defRPr/>
            </a:pPr>
            <a:endParaRPr lang="da-DK" sz="1600" dirty="0">
              <a:solidFill>
                <a:prstClr val="white"/>
              </a:solidFill>
              <a:latin typeface="Cambria" panose="02040503050406030204" pitchFamily="18" charset="0"/>
              <a:ea typeface="Cambria" panose="02040503050406030204" pitchFamily="18" charset="0"/>
            </a:endParaRPr>
          </a:p>
          <a:p>
            <a:pPr marL="285750" indent="-285750">
              <a:buFont typeface="Arial" panose="020B0604020202020204" pitchFamily="34" charset="0"/>
              <a:buChar char="•"/>
              <a:defRPr/>
            </a:pPr>
            <a:r>
              <a:rPr lang="da-DK" sz="1600" dirty="0" err="1">
                <a:solidFill>
                  <a:prstClr val="white"/>
                </a:solidFill>
                <a:latin typeface="Cambria" panose="02040503050406030204" pitchFamily="18" charset="0"/>
                <a:ea typeface="Cambria" panose="02040503050406030204" pitchFamily="18" charset="0"/>
              </a:rPr>
              <a:t>Siunnersuut</a:t>
            </a:r>
            <a:r>
              <a:rPr lang="da-DK" sz="1600" dirty="0">
                <a:solidFill>
                  <a:prstClr val="white"/>
                </a:solidFill>
                <a:latin typeface="Cambria" panose="02040503050406030204" pitchFamily="18" charset="0"/>
                <a:ea typeface="Cambria" panose="02040503050406030204" pitchFamily="18" charset="0"/>
              </a:rPr>
              <a:t> </a:t>
            </a:r>
            <a:r>
              <a:rPr lang="da-DK" sz="1600" dirty="0" err="1">
                <a:solidFill>
                  <a:prstClr val="white"/>
                </a:solidFill>
                <a:latin typeface="Cambria" panose="02040503050406030204" pitchFamily="18" charset="0"/>
                <a:ea typeface="Cambria" panose="02040503050406030204" pitchFamily="18" charset="0"/>
              </a:rPr>
              <a:t>inatsisilerituunit</a:t>
            </a:r>
            <a:r>
              <a:rPr lang="da-DK" sz="1600" dirty="0">
                <a:solidFill>
                  <a:prstClr val="white"/>
                </a:solidFill>
                <a:latin typeface="Cambria" panose="02040503050406030204" pitchFamily="18" charset="0"/>
                <a:ea typeface="Cambria" panose="02040503050406030204" pitchFamily="18" charset="0"/>
              </a:rPr>
              <a:t> </a:t>
            </a:r>
            <a:r>
              <a:rPr lang="da-DK" sz="1600" dirty="0" err="1">
                <a:solidFill>
                  <a:prstClr val="white"/>
                </a:solidFill>
                <a:latin typeface="Cambria" panose="02040503050406030204" pitchFamily="18" charset="0"/>
                <a:ea typeface="Cambria" panose="02040503050406030204" pitchFamily="18" charset="0"/>
              </a:rPr>
              <a:t>avataaniillu</a:t>
            </a:r>
            <a:r>
              <a:rPr lang="da-DK" sz="1600" dirty="0">
                <a:solidFill>
                  <a:prstClr val="white"/>
                </a:solidFill>
                <a:latin typeface="Cambria" panose="02040503050406030204" pitchFamily="18" charset="0"/>
                <a:ea typeface="Cambria" panose="02040503050406030204" pitchFamily="18" charset="0"/>
              </a:rPr>
              <a:t> </a:t>
            </a:r>
            <a:r>
              <a:rPr lang="da-DK" sz="1600" dirty="0" err="1">
                <a:solidFill>
                  <a:prstClr val="white"/>
                </a:solidFill>
                <a:latin typeface="Cambria" panose="02040503050406030204" pitchFamily="18" charset="0"/>
                <a:ea typeface="Cambria" panose="02040503050406030204" pitchFamily="18" charset="0"/>
              </a:rPr>
              <a:t>immikku</a:t>
            </a:r>
            <a:r>
              <a:rPr lang="da-DK" sz="1600" dirty="0">
                <a:solidFill>
                  <a:prstClr val="white"/>
                </a:solidFill>
                <a:latin typeface="Cambria" panose="02040503050406030204" pitchFamily="18" charset="0"/>
                <a:ea typeface="Cambria" panose="02040503050406030204" pitchFamily="18" charset="0"/>
              </a:rPr>
              <a:t>t </a:t>
            </a:r>
            <a:r>
              <a:rPr lang="da-DK" sz="1600" dirty="0" err="1">
                <a:solidFill>
                  <a:prstClr val="white"/>
                </a:solidFill>
                <a:latin typeface="Cambria" panose="02040503050406030204" pitchFamily="18" charset="0"/>
                <a:ea typeface="Cambria" panose="02040503050406030204" pitchFamily="18" charset="0"/>
              </a:rPr>
              <a:t>ilisimasalinnit</a:t>
            </a:r>
            <a:r>
              <a:rPr lang="da-DK" sz="1600" dirty="0">
                <a:solidFill>
                  <a:prstClr val="white"/>
                </a:solidFill>
                <a:latin typeface="Cambria" panose="02040503050406030204" pitchFamily="18" charset="0"/>
                <a:ea typeface="Cambria" panose="02040503050406030204" pitchFamily="18" charset="0"/>
              </a:rPr>
              <a:t> </a:t>
            </a:r>
            <a:r>
              <a:rPr lang="da-DK" sz="1600" dirty="0" err="1">
                <a:solidFill>
                  <a:prstClr val="white"/>
                </a:solidFill>
                <a:latin typeface="Cambria" panose="02040503050406030204" pitchFamily="18" charset="0"/>
                <a:ea typeface="Cambria" panose="02040503050406030204" pitchFamily="18" charset="0"/>
              </a:rPr>
              <a:t>kukkunersiorneqassaaq</a:t>
            </a:r>
            <a:endParaRPr lang="da-DK" sz="1600" dirty="0">
              <a:solidFill>
                <a:prstClr val="white"/>
              </a:solidFill>
              <a:latin typeface="Cambria" panose="02040503050406030204" pitchFamily="18" charset="0"/>
              <a:ea typeface="Cambria" panose="02040503050406030204" pitchFamily="18" charset="0"/>
            </a:endParaRPr>
          </a:p>
          <a:p>
            <a:pPr marL="285750" indent="-285750">
              <a:buFont typeface="Arial" panose="020B0604020202020204" pitchFamily="34" charset="0"/>
              <a:buChar char="•"/>
              <a:defRPr/>
            </a:pPr>
            <a:endParaRPr lang="da-DK" sz="1600" b="1" dirty="0">
              <a:solidFill>
                <a:prstClr val="white"/>
              </a:solidFill>
              <a:latin typeface="Cambria" panose="02040503050406030204" pitchFamily="18" charset="0"/>
              <a:ea typeface="Cambria" panose="02040503050406030204" pitchFamily="18" charset="0"/>
            </a:endParaRPr>
          </a:p>
          <a:p>
            <a:pPr marL="285750" indent="-285750">
              <a:buFont typeface="Arial" panose="020B0604020202020204" pitchFamily="34" charset="0"/>
              <a:buChar char="•"/>
              <a:defRPr/>
            </a:pPr>
            <a:r>
              <a:rPr lang="da-DK" sz="1600" dirty="0" err="1">
                <a:solidFill>
                  <a:prstClr val="white"/>
                </a:solidFill>
                <a:latin typeface="Cambria" panose="02040503050406030204" pitchFamily="18" charset="0"/>
                <a:ea typeface="Cambria" panose="02040503050406030204" pitchFamily="18" charset="0"/>
              </a:rPr>
              <a:t>Nalunaarusiaq</a:t>
            </a:r>
            <a:r>
              <a:rPr lang="da-DK" sz="1600" dirty="0">
                <a:solidFill>
                  <a:prstClr val="white"/>
                </a:solidFill>
                <a:latin typeface="Cambria" panose="02040503050406030204" pitchFamily="18" charset="0"/>
                <a:ea typeface="Cambria" panose="02040503050406030204" pitchFamily="18" charset="0"/>
              </a:rPr>
              <a:t> </a:t>
            </a:r>
            <a:r>
              <a:rPr lang="da-DK" sz="1600" dirty="0" err="1">
                <a:solidFill>
                  <a:prstClr val="white"/>
                </a:solidFill>
                <a:latin typeface="Cambria" panose="02040503050406030204" pitchFamily="18" charset="0"/>
                <a:ea typeface="Cambria" panose="02040503050406030204" pitchFamily="18" charset="0"/>
              </a:rPr>
              <a:t>tusagassiuutitigut</a:t>
            </a:r>
            <a:r>
              <a:rPr lang="da-DK" sz="1600" dirty="0">
                <a:solidFill>
                  <a:prstClr val="white"/>
                </a:solidFill>
                <a:latin typeface="Cambria" panose="02040503050406030204" pitchFamily="18" charset="0"/>
                <a:ea typeface="Cambria" panose="02040503050406030204" pitchFamily="18" charset="0"/>
              </a:rPr>
              <a:t> </a:t>
            </a:r>
            <a:r>
              <a:rPr lang="da-DK" sz="1600" dirty="0" err="1">
                <a:solidFill>
                  <a:prstClr val="white"/>
                </a:solidFill>
                <a:latin typeface="Cambria" panose="02040503050406030204" pitchFamily="18" charset="0"/>
                <a:ea typeface="Cambria" panose="02040503050406030204" pitchFamily="18" charset="0"/>
              </a:rPr>
              <a:t>politikerinullu</a:t>
            </a:r>
            <a:r>
              <a:rPr lang="da-DK" sz="1600" dirty="0">
                <a:solidFill>
                  <a:prstClr val="white"/>
                </a:solidFill>
                <a:latin typeface="Cambria" panose="02040503050406030204" pitchFamily="18" charset="0"/>
                <a:ea typeface="Cambria" panose="02040503050406030204" pitchFamily="18" charset="0"/>
              </a:rPr>
              <a:t> </a:t>
            </a:r>
            <a:r>
              <a:rPr lang="da-DK" sz="1600" dirty="0" err="1">
                <a:solidFill>
                  <a:prstClr val="white"/>
                </a:solidFill>
                <a:latin typeface="Cambria" panose="02040503050406030204" pitchFamily="18" charset="0"/>
                <a:ea typeface="Cambria" panose="02040503050406030204" pitchFamily="18" charset="0"/>
              </a:rPr>
              <a:t>saqqummiunneqassaaq</a:t>
            </a:r>
            <a:endParaRPr lang="da-DK" sz="1600" b="1" dirty="0">
              <a:solidFill>
                <a:prstClr val="white"/>
              </a:solidFill>
              <a:latin typeface="Cambria" panose="02040503050406030204" pitchFamily="18" charset="0"/>
              <a:ea typeface="Cambria" panose="02040503050406030204" pitchFamily="18" charset="0"/>
            </a:endParaRPr>
          </a:p>
          <a:p>
            <a:pPr>
              <a:defRPr/>
            </a:pPr>
            <a:endParaRPr lang="da-DK" sz="1600" dirty="0">
              <a:solidFill>
                <a:prstClr val="white"/>
              </a:solidFill>
              <a:latin typeface="Cambria" panose="02040503050406030204" pitchFamily="18" charset="0"/>
              <a:ea typeface="Cambria" panose="02040503050406030204" pitchFamily="18" charset="0"/>
            </a:endParaRPr>
          </a:p>
        </p:txBody>
      </p:sp>
      <p:sp>
        <p:nvSpPr>
          <p:cNvPr id="22" name="Højrepil 21"/>
          <p:cNvSpPr/>
          <p:nvPr/>
        </p:nvSpPr>
        <p:spPr>
          <a:xfrm>
            <a:off x="2844523" y="1610591"/>
            <a:ext cx="866843" cy="299128"/>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da-DK" sz="2400" dirty="0" err="1">
              <a:solidFill>
                <a:prstClr val="white"/>
              </a:solidFill>
              <a:latin typeface="Cambria" panose="02040503050406030204" pitchFamily="18" charset="0"/>
            </a:endParaRPr>
          </a:p>
        </p:txBody>
      </p:sp>
      <p:sp>
        <p:nvSpPr>
          <p:cNvPr id="23" name="Højrepil 22"/>
          <p:cNvSpPr/>
          <p:nvPr/>
        </p:nvSpPr>
        <p:spPr>
          <a:xfrm>
            <a:off x="6358617" y="1612048"/>
            <a:ext cx="866843" cy="299128"/>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da-DK" sz="2400" dirty="0" err="1">
              <a:solidFill>
                <a:prstClr val="white"/>
              </a:solidFill>
              <a:latin typeface="Cambria" panose="02040503050406030204" pitchFamily="18" charset="0"/>
            </a:endParaRPr>
          </a:p>
        </p:txBody>
      </p:sp>
      <p:sp>
        <p:nvSpPr>
          <p:cNvPr id="25" name="Afrundet rektangel 24"/>
          <p:cNvSpPr/>
          <p:nvPr/>
        </p:nvSpPr>
        <p:spPr>
          <a:xfrm>
            <a:off x="553327" y="975380"/>
            <a:ext cx="5899439" cy="5082520"/>
          </a:xfrm>
          <a:prstGeom prst="roundRect">
            <a:avLst/>
          </a:prstGeom>
          <a:noFill/>
          <a:ln w="571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da-DK" sz="2400" dirty="0" err="1">
              <a:solidFill>
                <a:prstClr val="white"/>
              </a:solidFill>
              <a:latin typeface="Cambria" panose="02040503050406030204" pitchFamily="18" charset="0"/>
            </a:endParaRPr>
          </a:p>
        </p:txBody>
      </p:sp>
    </p:spTree>
    <p:extLst>
      <p:ext uri="{BB962C8B-B14F-4D97-AF65-F5344CB8AC3E}">
        <p14:creationId xmlns:p14="http://schemas.microsoft.com/office/powerpoint/2010/main" val="1654884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a:t>Ajornartorsiutip</a:t>
            </a:r>
            <a:r>
              <a:rPr lang="da-DK" dirty="0"/>
              <a:t> </a:t>
            </a:r>
            <a:r>
              <a:rPr lang="da-DK" dirty="0" err="1"/>
              <a:t>suussusersinera</a:t>
            </a:r>
            <a:r>
              <a:rPr lang="da-DK" dirty="0"/>
              <a:t>:</a:t>
            </a:r>
          </a:p>
        </p:txBody>
      </p:sp>
      <p:sp>
        <p:nvSpPr>
          <p:cNvPr id="3" name="Pladsholder til indhold 2"/>
          <p:cNvSpPr>
            <a:spLocks noGrp="1"/>
          </p:cNvSpPr>
          <p:nvPr>
            <p:ph idx="1"/>
          </p:nvPr>
        </p:nvSpPr>
        <p:spPr>
          <a:xfrm>
            <a:off x="467544" y="2132856"/>
            <a:ext cx="7776864" cy="2881120"/>
          </a:xfrm>
        </p:spPr>
        <p:txBody>
          <a:bodyPr/>
          <a:lstStyle/>
          <a:p>
            <a:r>
              <a:rPr lang="da-DK" dirty="0" err="1"/>
              <a:t>Digitalimik</a:t>
            </a:r>
            <a:r>
              <a:rPr lang="da-DK" dirty="0"/>
              <a:t> </a:t>
            </a:r>
            <a:r>
              <a:rPr lang="da-DK" dirty="0" err="1"/>
              <a:t>atuiniarnermi</a:t>
            </a:r>
            <a:r>
              <a:rPr lang="da-DK" dirty="0"/>
              <a:t> </a:t>
            </a:r>
            <a:r>
              <a:rPr lang="da-DK" dirty="0" err="1"/>
              <a:t>unammillernartoqarneranut</a:t>
            </a:r>
            <a:r>
              <a:rPr lang="da-DK" dirty="0"/>
              <a:t> </a:t>
            </a:r>
            <a:r>
              <a:rPr lang="da-DK" dirty="0" err="1"/>
              <a:t>suna</a:t>
            </a:r>
            <a:r>
              <a:rPr lang="da-DK" dirty="0"/>
              <a:t> </a:t>
            </a:r>
            <a:r>
              <a:rPr lang="da-DK" dirty="0" err="1"/>
              <a:t>peqqutaava</a:t>
            </a:r>
            <a:r>
              <a:rPr lang="da-DK" dirty="0"/>
              <a:t>?</a:t>
            </a:r>
          </a:p>
          <a:p>
            <a:r>
              <a:rPr lang="da-DK" dirty="0" err="1"/>
              <a:t>Digitalimik</a:t>
            </a:r>
            <a:r>
              <a:rPr lang="da-DK" dirty="0"/>
              <a:t> </a:t>
            </a:r>
            <a:r>
              <a:rPr lang="da-DK" dirty="0" err="1"/>
              <a:t>atuiniarnermi</a:t>
            </a:r>
            <a:r>
              <a:rPr lang="da-DK" dirty="0"/>
              <a:t> </a:t>
            </a:r>
            <a:r>
              <a:rPr lang="da-DK" dirty="0" err="1"/>
              <a:t>suut</a:t>
            </a:r>
            <a:r>
              <a:rPr lang="da-DK" dirty="0"/>
              <a:t> </a:t>
            </a:r>
            <a:r>
              <a:rPr lang="da-DK" dirty="0" err="1"/>
              <a:t>kingunerivai</a:t>
            </a:r>
            <a:r>
              <a:rPr lang="da-DK" dirty="0"/>
              <a:t>?</a:t>
            </a:r>
          </a:p>
          <a:p>
            <a:r>
              <a:rPr lang="da-DK" dirty="0" err="1"/>
              <a:t>Kikkut</a:t>
            </a:r>
            <a:r>
              <a:rPr lang="da-DK" dirty="0"/>
              <a:t> </a:t>
            </a:r>
            <a:r>
              <a:rPr lang="da-DK" dirty="0" err="1"/>
              <a:t>digitalimik</a:t>
            </a:r>
            <a:r>
              <a:rPr lang="da-DK" dirty="0"/>
              <a:t> </a:t>
            </a:r>
            <a:r>
              <a:rPr lang="da-DK" dirty="0" err="1"/>
              <a:t>atuiniartuuppat</a:t>
            </a:r>
            <a:r>
              <a:rPr lang="da-DK" dirty="0"/>
              <a:t> – </a:t>
            </a:r>
            <a:r>
              <a:rPr lang="da-DK" dirty="0" err="1"/>
              <a:t>aamma</a:t>
            </a:r>
            <a:r>
              <a:rPr lang="da-DK" dirty="0"/>
              <a:t> </a:t>
            </a:r>
            <a:r>
              <a:rPr lang="da-DK" dirty="0" err="1"/>
              <a:t>tamat</a:t>
            </a:r>
            <a:r>
              <a:rPr lang="da-DK" dirty="0"/>
              <a:t> </a:t>
            </a:r>
            <a:r>
              <a:rPr lang="da-DK" dirty="0" err="1"/>
              <a:t>oqartussaaqataaneranni</a:t>
            </a:r>
            <a:r>
              <a:rPr lang="da-DK" dirty="0"/>
              <a:t> </a:t>
            </a:r>
            <a:r>
              <a:rPr lang="da-DK" dirty="0" err="1"/>
              <a:t>digitaliusumi</a:t>
            </a:r>
            <a:r>
              <a:rPr lang="da-DK" dirty="0"/>
              <a:t> </a:t>
            </a:r>
            <a:r>
              <a:rPr lang="da-DK" dirty="0" err="1"/>
              <a:t>peqataatinneqarnissaannut</a:t>
            </a:r>
            <a:r>
              <a:rPr lang="da-DK" dirty="0"/>
              <a:t> </a:t>
            </a:r>
            <a:r>
              <a:rPr lang="da-DK" dirty="0" err="1"/>
              <a:t>kikkut</a:t>
            </a:r>
            <a:r>
              <a:rPr lang="da-DK" dirty="0"/>
              <a:t> </a:t>
            </a:r>
            <a:r>
              <a:rPr lang="da-DK" dirty="0" err="1"/>
              <a:t>tunngavissaqarpat</a:t>
            </a:r>
            <a:r>
              <a:rPr lang="da-DK" dirty="0"/>
              <a:t>?</a:t>
            </a:r>
          </a:p>
          <a:p>
            <a:endParaRPr lang="da-DK" dirty="0"/>
          </a:p>
        </p:txBody>
      </p:sp>
      <p:sp>
        <p:nvSpPr>
          <p:cNvPr id="4" name="Pladsholder til slidenummer 3"/>
          <p:cNvSpPr>
            <a:spLocks noGrp="1"/>
          </p:cNvSpPr>
          <p:nvPr>
            <p:ph type="sldNum" sz="quarter" idx="12"/>
          </p:nvPr>
        </p:nvSpPr>
        <p:spPr/>
        <p:txBody>
          <a:bodyPr/>
          <a:lstStyle/>
          <a:p>
            <a:fld id="{24C8C45C-947F-4981-8B3F-4F32E973C901}" type="slidenum">
              <a:rPr lang="" smtClean="0">
                <a:solidFill>
                  <a:prstClr val="black"/>
                </a:solidFill>
              </a:rPr>
              <a:pPr/>
              <a:t>43</a:t>
            </a:fld>
            <a:endParaRPr lang="" dirty="0">
              <a:solidFill>
                <a:prstClr val="black"/>
              </a:solidFill>
            </a:endParaRPr>
          </a:p>
        </p:txBody>
      </p:sp>
      <p:sp>
        <p:nvSpPr>
          <p:cNvPr id="5" name="Pladsholder til dato 4"/>
          <p:cNvSpPr>
            <a:spLocks noGrp="1"/>
          </p:cNvSpPr>
          <p:nvPr>
            <p:ph type="dt" sz="half" idx="10"/>
          </p:nvPr>
        </p:nvSpPr>
        <p:spPr/>
        <p:txBody>
          <a:bodyPr/>
          <a:lstStyle/>
          <a:p>
            <a:endParaRPr lang="" dirty="0"/>
          </a:p>
        </p:txBody>
      </p:sp>
      <p:sp>
        <p:nvSpPr>
          <p:cNvPr id="6" name="Pladsholder til sidefod 5"/>
          <p:cNvSpPr>
            <a:spLocks noGrp="1"/>
          </p:cNvSpPr>
          <p:nvPr>
            <p:ph type="ftr" sz="quarter" idx="11"/>
          </p:nvPr>
        </p:nvSpPr>
        <p:spPr/>
        <p:txBody>
          <a:bodyPr/>
          <a:lstStyle/>
          <a:p>
            <a:endParaRPr lang="" dirty="0"/>
          </a:p>
        </p:txBody>
      </p:sp>
    </p:spTree>
    <p:extLst>
      <p:ext uri="{BB962C8B-B14F-4D97-AF65-F5344CB8AC3E}">
        <p14:creationId xmlns:p14="http://schemas.microsoft.com/office/powerpoint/2010/main" val="31128570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a:t>Iluarsiissutip</a:t>
            </a:r>
            <a:r>
              <a:rPr lang="da-DK" dirty="0"/>
              <a:t> </a:t>
            </a:r>
            <a:r>
              <a:rPr lang="da-DK" dirty="0" err="1"/>
              <a:t>suussusersinera</a:t>
            </a:r>
            <a:endParaRPr lang="da-DK" dirty="0"/>
          </a:p>
        </p:txBody>
      </p:sp>
      <p:sp>
        <p:nvSpPr>
          <p:cNvPr id="3" name="Pladsholder til indhold 2"/>
          <p:cNvSpPr>
            <a:spLocks noGrp="1"/>
          </p:cNvSpPr>
          <p:nvPr>
            <p:ph idx="1"/>
          </p:nvPr>
        </p:nvSpPr>
        <p:spPr>
          <a:xfrm>
            <a:off x="467544" y="2132856"/>
            <a:ext cx="7685081" cy="2881120"/>
          </a:xfrm>
        </p:spPr>
        <p:txBody>
          <a:bodyPr/>
          <a:lstStyle/>
          <a:p>
            <a:r>
              <a:rPr lang="da-DK" dirty="0" err="1"/>
              <a:t>Digitalimik</a:t>
            </a:r>
            <a:r>
              <a:rPr lang="da-DK" dirty="0"/>
              <a:t> </a:t>
            </a:r>
            <a:r>
              <a:rPr lang="da-DK" dirty="0" err="1"/>
              <a:t>atuiniarnitta</a:t>
            </a:r>
            <a:r>
              <a:rPr lang="da-DK" dirty="0"/>
              <a:t> </a:t>
            </a:r>
            <a:r>
              <a:rPr lang="da-DK" dirty="0" err="1"/>
              <a:t>siuarsarneqarnissaa</a:t>
            </a:r>
            <a:r>
              <a:rPr lang="da-DK" dirty="0"/>
              <a:t> </a:t>
            </a:r>
            <a:r>
              <a:rPr lang="da-DK" dirty="0" err="1"/>
              <a:t>kikkunnit</a:t>
            </a:r>
            <a:r>
              <a:rPr lang="da-DK" dirty="0"/>
              <a:t> </a:t>
            </a:r>
            <a:r>
              <a:rPr lang="da-DK" dirty="0" err="1"/>
              <a:t>akisussaaffigineqarpa</a:t>
            </a:r>
            <a:r>
              <a:rPr lang="da-DK" dirty="0"/>
              <a:t>? </a:t>
            </a:r>
            <a:r>
              <a:rPr lang="da-DK" dirty="0" err="1"/>
              <a:t>Ataasiakkaat</a:t>
            </a:r>
            <a:r>
              <a:rPr lang="da-DK" dirty="0"/>
              <a:t>, </a:t>
            </a:r>
            <a:r>
              <a:rPr lang="da-DK" dirty="0" err="1"/>
              <a:t>teknologiit</a:t>
            </a:r>
            <a:r>
              <a:rPr lang="da-DK" dirty="0"/>
              <a:t>, </a:t>
            </a:r>
            <a:r>
              <a:rPr lang="da-DK" dirty="0" err="1"/>
              <a:t>ilinniarfeqarfiit</a:t>
            </a:r>
            <a:r>
              <a:rPr lang="da-DK" dirty="0"/>
              <a:t>, </a:t>
            </a:r>
            <a:r>
              <a:rPr lang="da-DK" dirty="0" err="1"/>
              <a:t>allat</a:t>
            </a:r>
            <a:r>
              <a:rPr lang="da-DK" dirty="0"/>
              <a:t>?</a:t>
            </a:r>
          </a:p>
          <a:p>
            <a:r>
              <a:rPr lang="da-DK" dirty="0" err="1"/>
              <a:t>Suut</a:t>
            </a:r>
            <a:r>
              <a:rPr lang="da-DK" dirty="0"/>
              <a:t> </a:t>
            </a:r>
            <a:r>
              <a:rPr lang="da-DK" dirty="0" err="1"/>
              <a:t>tamarmik</a:t>
            </a:r>
            <a:r>
              <a:rPr lang="da-DK" dirty="0"/>
              <a:t> </a:t>
            </a:r>
            <a:r>
              <a:rPr lang="da-DK" dirty="0" err="1"/>
              <a:t>digitaliseererneqar</a:t>
            </a:r>
            <a:r>
              <a:rPr lang="da-DK" i="1" dirty="0" err="1"/>
              <a:t>sinnaasut</a:t>
            </a:r>
            <a:r>
              <a:rPr lang="da-DK" dirty="0"/>
              <a:t> </a:t>
            </a:r>
            <a:r>
              <a:rPr lang="da-DK" dirty="0" err="1"/>
              <a:t>digitalisereerer</a:t>
            </a:r>
            <a:r>
              <a:rPr lang="da-DK" i="1" dirty="0" err="1"/>
              <a:t>tariaqrapat</a:t>
            </a:r>
            <a:r>
              <a:rPr lang="da-DK" dirty="0"/>
              <a:t>?</a:t>
            </a:r>
          </a:p>
          <a:p>
            <a:r>
              <a:rPr lang="da-DK" dirty="0" err="1"/>
              <a:t>Digitalimik</a:t>
            </a:r>
            <a:r>
              <a:rPr lang="da-DK" dirty="0"/>
              <a:t> </a:t>
            </a:r>
            <a:r>
              <a:rPr lang="da-DK" dirty="0" err="1"/>
              <a:t>atuinerulernissamut</a:t>
            </a:r>
            <a:r>
              <a:rPr lang="da-DK" dirty="0"/>
              <a:t> </a:t>
            </a:r>
            <a:r>
              <a:rPr lang="da-DK" dirty="0" err="1"/>
              <a:t>inatsisitigut</a:t>
            </a:r>
            <a:r>
              <a:rPr lang="da-DK" dirty="0"/>
              <a:t> </a:t>
            </a:r>
            <a:r>
              <a:rPr lang="da-DK" dirty="0" err="1"/>
              <a:t>anguneqarsinnaava</a:t>
            </a:r>
            <a:r>
              <a:rPr lang="da-DK" dirty="0"/>
              <a:t> – </a:t>
            </a:r>
            <a:r>
              <a:rPr lang="da-DK" dirty="0" err="1"/>
              <a:t>imaluunniit</a:t>
            </a:r>
            <a:r>
              <a:rPr lang="da-DK" dirty="0"/>
              <a:t> </a:t>
            </a:r>
            <a:r>
              <a:rPr lang="da-DK" dirty="0" err="1"/>
              <a:t>allatigut</a:t>
            </a:r>
            <a:r>
              <a:rPr lang="da-DK" dirty="0"/>
              <a:t> </a:t>
            </a:r>
            <a:r>
              <a:rPr lang="da-DK" dirty="0" err="1"/>
              <a:t>iliuuseqartoqartariaqarpa</a:t>
            </a:r>
            <a:r>
              <a:rPr lang="da-DK" dirty="0"/>
              <a:t>?</a:t>
            </a:r>
          </a:p>
        </p:txBody>
      </p:sp>
      <p:sp>
        <p:nvSpPr>
          <p:cNvPr id="4" name="Pladsholder til slidenummer 3"/>
          <p:cNvSpPr>
            <a:spLocks noGrp="1"/>
          </p:cNvSpPr>
          <p:nvPr>
            <p:ph type="sldNum" sz="quarter" idx="12"/>
          </p:nvPr>
        </p:nvSpPr>
        <p:spPr/>
        <p:txBody>
          <a:bodyPr/>
          <a:lstStyle/>
          <a:p>
            <a:fld id="{24C8C45C-947F-4981-8B3F-4F32E973C901}" type="slidenum">
              <a:rPr lang="" smtClean="0">
                <a:solidFill>
                  <a:prstClr val="black"/>
                </a:solidFill>
              </a:rPr>
              <a:pPr/>
              <a:t>44</a:t>
            </a:fld>
            <a:endParaRPr lang="" dirty="0">
              <a:solidFill>
                <a:prstClr val="black"/>
              </a:solidFill>
            </a:endParaRPr>
          </a:p>
        </p:txBody>
      </p:sp>
      <p:sp>
        <p:nvSpPr>
          <p:cNvPr id="5" name="Pladsholder til dato 4"/>
          <p:cNvSpPr>
            <a:spLocks noGrp="1"/>
          </p:cNvSpPr>
          <p:nvPr>
            <p:ph type="dt" sz="half" idx="10"/>
          </p:nvPr>
        </p:nvSpPr>
        <p:spPr/>
        <p:txBody>
          <a:bodyPr/>
          <a:lstStyle/>
          <a:p>
            <a:endParaRPr lang="" dirty="0"/>
          </a:p>
        </p:txBody>
      </p:sp>
      <p:sp>
        <p:nvSpPr>
          <p:cNvPr id="6" name="Pladsholder til sidefod 5"/>
          <p:cNvSpPr>
            <a:spLocks noGrp="1"/>
          </p:cNvSpPr>
          <p:nvPr>
            <p:ph type="ftr" sz="quarter" idx="11"/>
          </p:nvPr>
        </p:nvSpPr>
        <p:spPr/>
        <p:txBody>
          <a:bodyPr/>
          <a:lstStyle/>
          <a:p>
            <a:endParaRPr lang="" dirty="0"/>
          </a:p>
        </p:txBody>
      </p:sp>
    </p:spTree>
    <p:extLst>
      <p:ext uri="{BB962C8B-B14F-4D97-AF65-F5344CB8AC3E}">
        <p14:creationId xmlns:p14="http://schemas.microsoft.com/office/powerpoint/2010/main" val="20971298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a-DK" sz="6000" dirty="0" err="1"/>
              <a:t>Qujanaq</a:t>
            </a:r>
            <a:r>
              <a:rPr lang="da-DK" sz="6000" dirty="0"/>
              <a:t> </a:t>
            </a:r>
            <a:r>
              <a:rPr lang="da-DK" sz="6000" dirty="0" err="1"/>
              <a:t>oqaaseqarninnut</a:t>
            </a:r>
            <a:r>
              <a:rPr lang="da-DK" sz="6000" dirty="0"/>
              <a:t>!</a:t>
            </a:r>
            <a:br>
              <a:rPr lang="da-DK" sz="6000" dirty="0"/>
            </a:br>
            <a:r>
              <a:rPr lang="da-DK" sz="6000" dirty="0"/>
              <a:t/>
            </a:r>
            <a:br>
              <a:rPr lang="da-DK" sz="6000" dirty="0"/>
            </a:br>
            <a:r>
              <a:rPr lang="da-DK" dirty="0" err="1"/>
              <a:t>TechDK</a:t>
            </a:r>
            <a:r>
              <a:rPr lang="da-DK" dirty="0"/>
              <a:t> </a:t>
            </a:r>
            <a:r>
              <a:rPr lang="da-DK" dirty="0" err="1"/>
              <a:t>Kommissioni</a:t>
            </a:r>
            <a:r>
              <a:rPr lang="da-DK" dirty="0"/>
              <a:t> </a:t>
            </a:r>
            <a:r>
              <a:rPr lang="da-DK" dirty="0" err="1"/>
              <a:t>pillugu</a:t>
            </a:r>
            <a:r>
              <a:rPr lang="da-DK" dirty="0"/>
              <a:t> </a:t>
            </a:r>
            <a:r>
              <a:rPr lang="da-DK" dirty="0" err="1"/>
              <a:t>paasissutissat</a:t>
            </a:r>
            <a:r>
              <a:rPr lang="da-DK" dirty="0"/>
              <a:t> </a:t>
            </a:r>
            <a:r>
              <a:rPr lang="da-DK" dirty="0" err="1"/>
              <a:t>allat</a:t>
            </a:r>
            <a:r>
              <a:rPr lang="da-DK" dirty="0"/>
              <a:t> </a:t>
            </a:r>
            <a:r>
              <a:rPr lang="da-DK" dirty="0" err="1"/>
              <a:t>atuarsinnaavatit</a:t>
            </a:r>
            <a:r>
              <a:rPr lang="da-DK" dirty="0"/>
              <a:t> </a:t>
            </a:r>
            <a:r>
              <a:rPr lang="da-DK" dirty="0" err="1"/>
              <a:t>uani</a:t>
            </a:r>
            <a:r>
              <a:rPr lang="da-DK" dirty="0"/>
              <a:t> www.techdk.dk</a:t>
            </a:r>
            <a:endParaRPr lang="da-DK" sz="6000" dirty="0"/>
          </a:p>
        </p:txBody>
      </p:sp>
      <p:sp>
        <p:nvSpPr>
          <p:cNvPr id="4" name="Pladsholder til slidenummer 3"/>
          <p:cNvSpPr>
            <a:spLocks noGrp="1"/>
          </p:cNvSpPr>
          <p:nvPr>
            <p:ph type="sldNum" sz="quarter" idx="12"/>
          </p:nvPr>
        </p:nvSpPr>
        <p:spPr/>
        <p:txBody>
          <a:bodyPr/>
          <a:lstStyle/>
          <a:p>
            <a:fld id="{24C8C45C-947F-4981-8B3F-4F32E973C901}" type="slidenum">
              <a:rPr lang="" smtClean="0">
                <a:solidFill>
                  <a:prstClr val="black"/>
                </a:solidFill>
              </a:rPr>
              <a:pPr/>
              <a:t>45</a:t>
            </a:fld>
            <a:endParaRPr lang="" dirty="0">
              <a:solidFill>
                <a:prstClr val="black"/>
              </a:solidFill>
            </a:endParaRPr>
          </a:p>
        </p:txBody>
      </p:sp>
      <p:sp>
        <p:nvSpPr>
          <p:cNvPr id="5" name="Pladsholder til dato 4"/>
          <p:cNvSpPr>
            <a:spLocks noGrp="1"/>
          </p:cNvSpPr>
          <p:nvPr>
            <p:ph type="dt" sz="half" idx="10"/>
          </p:nvPr>
        </p:nvSpPr>
        <p:spPr/>
        <p:txBody>
          <a:bodyPr/>
          <a:lstStyle/>
          <a:p>
            <a:endParaRPr lang="" dirty="0"/>
          </a:p>
        </p:txBody>
      </p:sp>
      <p:sp>
        <p:nvSpPr>
          <p:cNvPr id="6" name="Pladsholder til sidefod 5"/>
          <p:cNvSpPr>
            <a:spLocks noGrp="1"/>
          </p:cNvSpPr>
          <p:nvPr>
            <p:ph type="ftr" sz="quarter" idx="11"/>
          </p:nvPr>
        </p:nvSpPr>
        <p:spPr/>
        <p:txBody>
          <a:bodyPr/>
          <a:lstStyle/>
          <a:p>
            <a:endParaRPr lang="" dirty="0"/>
          </a:p>
        </p:txBody>
      </p:sp>
    </p:spTree>
    <p:extLst>
      <p:ext uri="{BB962C8B-B14F-4D97-AF65-F5344CB8AC3E}">
        <p14:creationId xmlns:p14="http://schemas.microsoft.com/office/powerpoint/2010/main" val="18926610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a-DK" dirty="0" err="1" smtClean="0"/>
              <a:t>Atuarfeqarneq</a:t>
            </a:r>
            <a:r>
              <a:rPr lang="da-DK" dirty="0" smtClean="0"/>
              <a:t> </a:t>
            </a:r>
            <a:r>
              <a:rPr lang="da-DK" dirty="0" err="1" smtClean="0"/>
              <a:t>aamma</a:t>
            </a:r>
            <a:r>
              <a:rPr lang="da-DK" dirty="0" smtClean="0"/>
              <a:t> </a:t>
            </a:r>
            <a:r>
              <a:rPr lang="da-DK" dirty="0" err="1" smtClean="0"/>
              <a:t>digitalinngorsaaneq</a:t>
            </a:r>
            <a:endParaRPr lang="da-DK" dirty="0"/>
          </a:p>
        </p:txBody>
      </p:sp>
      <p:sp>
        <p:nvSpPr>
          <p:cNvPr id="3" name="Undertitel 2"/>
          <p:cNvSpPr>
            <a:spLocks noGrp="1"/>
          </p:cNvSpPr>
          <p:nvPr>
            <p:ph type="subTitle" idx="1"/>
          </p:nvPr>
        </p:nvSpPr>
        <p:spPr/>
        <p:txBody>
          <a:bodyPr/>
          <a:lstStyle/>
          <a:p>
            <a:r>
              <a:rPr lang="da-DK" dirty="0" smtClean="0"/>
              <a:t>Ane-Kathrine Petersen, </a:t>
            </a:r>
            <a:r>
              <a:rPr lang="da-DK" dirty="0"/>
              <a:t/>
            </a:r>
            <a:br>
              <a:rPr lang="da-DK" dirty="0"/>
            </a:br>
            <a:r>
              <a:rPr lang="da-DK" dirty="0" err="1" smtClean="0"/>
              <a:t>Ilinniartitaanermut</a:t>
            </a:r>
            <a:r>
              <a:rPr lang="da-DK" dirty="0" smtClean="0"/>
              <a:t> </a:t>
            </a:r>
            <a:r>
              <a:rPr lang="da-DK" dirty="0" err="1" smtClean="0"/>
              <a:t>Aqutsisoqarfik</a:t>
            </a:r>
            <a:endParaRPr lang="da-DK" dirty="0"/>
          </a:p>
        </p:txBody>
      </p:sp>
    </p:spTree>
    <p:extLst>
      <p:ext uri="{BB962C8B-B14F-4D97-AF65-F5344CB8AC3E}">
        <p14:creationId xmlns:p14="http://schemas.microsoft.com/office/powerpoint/2010/main" val="28227131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el 6"/>
          <p:cNvSpPr>
            <a:spLocks noGrp="1"/>
          </p:cNvSpPr>
          <p:nvPr>
            <p:ph type="title"/>
          </p:nvPr>
        </p:nvSpPr>
        <p:spPr/>
        <p:txBody>
          <a:bodyPr>
            <a:normAutofit fontScale="90000"/>
          </a:bodyPr>
          <a:lstStyle/>
          <a:p>
            <a:pPr algn="l"/>
            <a:r>
              <a:rPr lang="da-DK" sz="4900" dirty="0"/>
              <a:t/>
            </a:r>
            <a:br>
              <a:rPr lang="da-DK" sz="4900" dirty="0"/>
            </a:br>
            <a:r>
              <a:rPr lang="da-DK" sz="4900" dirty="0" smtClean="0"/>
              <a:t/>
            </a:r>
            <a:br>
              <a:rPr lang="da-DK" sz="4900" dirty="0" smtClean="0"/>
            </a:br>
            <a:r>
              <a:rPr lang="da-DK" sz="4900" dirty="0"/>
              <a:t/>
            </a:r>
            <a:br>
              <a:rPr lang="da-DK" sz="4900" dirty="0"/>
            </a:br>
            <a:r>
              <a:rPr lang="da-DK" sz="4900" dirty="0" smtClean="0"/>
              <a:t/>
            </a:r>
            <a:br>
              <a:rPr lang="da-DK" sz="4900" dirty="0" smtClean="0"/>
            </a:br>
            <a:r>
              <a:rPr lang="da-DK" sz="4900" dirty="0"/>
              <a:t/>
            </a:r>
            <a:br>
              <a:rPr lang="da-DK" sz="4900" dirty="0"/>
            </a:br>
            <a:r>
              <a:rPr lang="da-DK" sz="4900" dirty="0" smtClean="0"/>
              <a:t/>
            </a:r>
            <a:br>
              <a:rPr lang="da-DK" sz="4900" dirty="0" smtClean="0"/>
            </a:br>
            <a:r>
              <a:rPr lang="da-DK" sz="4900" dirty="0" err="1" smtClean="0"/>
              <a:t>Periusissiaq</a:t>
            </a:r>
            <a:r>
              <a:rPr lang="da-DK" sz="4900" dirty="0" smtClean="0"/>
              <a:t> / </a:t>
            </a:r>
            <a:r>
              <a:rPr lang="da-DK" sz="4900" dirty="0" smtClean="0">
                <a:solidFill>
                  <a:schemeClr val="tx2">
                    <a:lumMod val="60000"/>
                    <a:lumOff val="40000"/>
                  </a:schemeClr>
                </a:solidFill>
              </a:rPr>
              <a:t>Strategi</a:t>
            </a:r>
            <a:r>
              <a:rPr lang="da-DK" sz="4900" dirty="0"/>
              <a:t/>
            </a:r>
            <a:br>
              <a:rPr lang="da-DK" sz="4900" dirty="0"/>
            </a:br>
            <a:r>
              <a:rPr lang="da-DK" sz="4900" dirty="0" smtClean="0">
                <a:latin typeface="Berlin Sans FB" panose="020E0602020502020306" pitchFamily="34" charset="0"/>
              </a:rPr>
              <a:t>Atuarfik Digitaliusoq </a:t>
            </a:r>
            <a:r>
              <a:rPr lang="da-DK" dirty="0" smtClean="0">
                <a:latin typeface="Berlin Sans FB" panose="020E0602020502020306" pitchFamily="34" charset="0"/>
              </a:rPr>
              <a:t/>
            </a:r>
            <a:br>
              <a:rPr lang="da-DK" dirty="0" smtClean="0">
                <a:latin typeface="Berlin Sans FB" panose="020E0602020502020306" pitchFamily="34" charset="0"/>
              </a:rPr>
            </a:br>
            <a:r>
              <a:rPr lang="da-DK" dirty="0" smtClean="0">
                <a:latin typeface="Berlin Sans FB" panose="020E0602020502020306" pitchFamily="34" charset="0"/>
              </a:rPr>
              <a:t>2018-2019</a:t>
            </a:r>
            <a:r>
              <a:rPr lang="da-DK" sz="2200" dirty="0" smtClean="0"/>
              <a:t/>
            </a:r>
            <a:br>
              <a:rPr lang="da-DK" sz="2200" dirty="0" smtClean="0"/>
            </a:br>
            <a:r>
              <a:rPr lang="da-DK" sz="2200" dirty="0" err="1" smtClean="0"/>
              <a:t>Sarfarissoq</a:t>
            </a:r>
            <a:r>
              <a:rPr lang="da-DK" sz="2200" dirty="0" smtClean="0"/>
              <a:t/>
            </a:r>
            <a:br>
              <a:rPr lang="da-DK" sz="2200" dirty="0" smtClean="0"/>
            </a:br>
            <a:r>
              <a:rPr lang="da-DK" sz="2200" dirty="0" smtClean="0"/>
              <a:t>15.jan</a:t>
            </a:r>
            <a:r>
              <a:rPr lang="da-DK" sz="2200" dirty="0" smtClean="0">
                <a:latin typeface="Berlin Sans FB" panose="020E0602020502020306" pitchFamily="34" charset="0"/>
              </a:rPr>
              <a:t>. 2020, Nuuk</a:t>
            </a:r>
            <a:endParaRPr lang="da-DK" sz="2200" dirty="0">
              <a:latin typeface="Berlin Sans FB" panose="020E0602020502020306" pitchFamily="34" charset="0"/>
            </a:endParaRPr>
          </a:p>
        </p:txBody>
      </p:sp>
      <p:pic>
        <p:nvPicPr>
          <p:cNvPr id="9" name="Pladsholder til indhold 8"/>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355976" y="270321"/>
            <a:ext cx="4330824" cy="6569607"/>
          </a:xfrm>
        </p:spPr>
      </p:pic>
    </p:spTree>
    <p:extLst>
      <p:ext uri="{BB962C8B-B14F-4D97-AF65-F5344CB8AC3E}">
        <p14:creationId xmlns:p14="http://schemas.microsoft.com/office/powerpoint/2010/main" val="212784505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err="1" smtClean="0"/>
              <a:t>Atuarfeqarfik</a:t>
            </a:r>
            <a:r>
              <a:rPr lang="da-DK" sz="3200" dirty="0" smtClean="0"/>
              <a:t> IT-lu / </a:t>
            </a:r>
            <a:r>
              <a:rPr lang="da-DK" sz="3200" dirty="0" err="1" smtClean="0">
                <a:solidFill>
                  <a:schemeClr val="tx2">
                    <a:lumMod val="60000"/>
                    <a:lumOff val="40000"/>
                  </a:schemeClr>
                </a:solidFill>
              </a:rPr>
              <a:t>Folkeskoleomådet</a:t>
            </a:r>
            <a:r>
              <a:rPr lang="da-DK" sz="3200" dirty="0" smtClean="0">
                <a:solidFill>
                  <a:schemeClr val="tx2">
                    <a:lumMod val="60000"/>
                    <a:lumOff val="40000"/>
                  </a:schemeClr>
                </a:solidFill>
              </a:rPr>
              <a:t> &amp; IT </a:t>
            </a:r>
            <a:endParaRPr lang="da-DK" sz="3200" dirty="0">
              <a:solidFill>
                <a:schemeClr val="tx2">
                  <a:lumMod val="60000"/>
                  <a:lumOff val="40000"/>
                </a:schemeClr>
              </a:solidFill>
            </a:endParaRPr>
          </a:p>
        </p:txBody>
      </p:sp>
      <p:sp>
        <p:nvSpPr>
          <p:cNvPr id="3" name="Pladsholder til indhold 2"/>
          <p:cNvSpPr>
            <a:spLocks noGrp="1"/>
          </p:cNvSpPr>
          <p:nvPr>
            <p:ph sz="half" idx="1"/>
          </p:nvPr>
        </p:nvSpPr>
        <p:spPr>
          <a:xfrm>
            <a:off x="456270" y="1772816"/>
            <a:ext cx="4691794" cy="4032448"/>
          </a:xfrm>
        </p:spPr>
        <p:txBody>
          <a:bodyPr>
            <a:normAutofit fontScale="62500" lnSpcReduction="20000"/>
          </a:bodyPr>
          <a:lstStyle/>
          <a:p>
            <a:r>
              <a:rPr lang="da-DK" sz="4000" dirty="0">
                <a:latin typeface="Berlin Sans FB" panose="020E0602020502020306" pitchFamily="34" charset="0"/>
              </a:rPr>
              <a:t>Sammisaq 1: </a:t>
            </a:r>
            <a:r>
              <a:rPr lang="da-DK" sz="4000" dirty="0" err="1">
                <a:latin typeface="Berlin Sans FB" panose="020E0602020502020306" pitchFamily="34" charset="0"/>
              </a:rPr>
              <a:t>Atortussiat</a:t>
            </a:r>
            <a:r>
              <a:rPr lang="da-DK" sz="4000" dirty="0">
                <a:latin typeface="Berlin Sans FB" panose="020E0602020502020306" pitchFamily="34" charset="0"/>
              </a:rPr>
              <a:t> </a:t>
            </a:r>
            <a:r>
              <a:rPr lang="da-DK" sz="4000" dirty="0" err="1">
                <a:latin typeface="Berlin Sans FB" panose="020E0602020502020306" pitchFamily="34" charset="0"/>
              </a:rPr>
              <a:t>digitaliusut</a:t>
            </a:r>
            <a:r>
              <a:rPr lang="da-DK" sz="4000" dirty="0">
                <a:latin typeface="Berlin Sans FB" panose="020E0602020502020306" pitchFamily="34" charset="0"/>
              </a:rPr>
              <a:t> </a:t>
            </a:r>
            <a:r>
              <a:rPr lang="da-DK" sz="4000" dirty="0" smtClean="0">
                <a:latin typeface="Berlin Sans FB" panose="020E0602020502020306" pitchFamily="34" charset="0"/>
              </a:rPr>
              <a:t>                      </a:t>
            </a:r>
          </a:p>
          <a:p>
            <a:pPr marL="0" indent="0">
              <a:buNone/>
            </a:pPr>
            <a:r>
              <a:rPr lang="da-DK" sz="4000" dirty="0" smtClean="0">
                <a:solidFill>
                  <a:schemeClr val="tx2">
                    <a:lumMod val="60000"/>
                    <a:lumOff val="40000"/>
                  </a:schemeClr>
                </a:solidFill>
                <a:latin typeface="Berlin Sans FB" panose="020E0602020502020306" pitchFamily="34" charset="0"/>
              </a:rPr>
              <a:t>     Tema </a:t>
            </a:r>
            <a:r>
              <a:rPr lang="da-DK" sz="4000" dirty="0">
                <a:solidFill>
                  <a:schemeClr val="tx2">
                    <a:lumMod val="60000"/>
                    <a:lumOff val="40000"/>
                  </a:schemeClr>
                </a:solidFill>
                <a:latin typeface="Berlin Sans FB" panose="020E0602020502020306" pitchFamily="34" charset="0"/>
              </a:rPr>
              <a:t>1: </a:t>
            </a:r>
            <a:r>
              <a:rPr lang="da-DK" sz="4000" dirty="0" smtClean="0">
                <a:solidFill>
                  <a:schemeClr val="tx2">
                    <a:lumMod val="60000"/>
                    <a:lumOff val="40000"/>
                  </a:schemeClr>
                </a:solidFill>
                <a:latin typeface="Berlin Sans FB" panose="020E0602020502020306" pitchFamily="34" charset="0"/>
              </a:rPr>
              <a:t>Digitale </a:t>
            </a:r>
            <a:r>
              <a:rPr lang="da-DK" sz="4000" dirty="0">
                <a:solidFill>
                  <a:schemeClr val="tx2">
                    <a:lumMod val="60000"/>
                    <a:lumOff val="40000"/>
                  </a:schemeClr>
                </a:solidFill>
                <a:latin typeface="Berlin Sans FB" panose="020E0602020502020306" pitchFamily="34" charset="0"/>
              </a:rPr>
              <a:t>materialer</a:t>
            </a:r>
          </a:p>
          <a:p>
            <a:r>
              <a:rPr lang="da-DK" sz="4000" dirty="0" smtClean="0">
                <a:latin typeface="Berlin Sans FB" panose="020E0602020502020306" pitchFamily="34" charset="0"/>
              </a:rPr>
              <a:t>Sammisaq 2: </a:t>
            </a:r>
            <a:r>
              <a:rPr lang="da-DK" sz="4000" dirty="0" err="1" smtClean="0">
                <a:latin typeface="Berlin Sans FB" panose="020E0602020502020306" pitchFamily="34" charset="0"/>
              </a:rPr>
              <a:t>Digitalimik</a:t>
            </a:r>
            <a:r>
              <a:rPr lang="da-DK" sz="4000" dirty="0" smtClean="0">
                <a:latin typeface="Berlin Sans FB" panose="020E0602020502020306" pitchFamily="34" charset="0"/>
              </a:rPr>
              <a:t> </a:t>
            </a:r>
            <a:r>
              <a:rPr lang="da-DK" sz="4000" dirty="0" err="1" smtClean="0">
                <a:latin typeface="Berlin Sans FB" panose="020E0602020502020306" pitchFamily="34" charset="0"/>
              </a:rPr>
              <a:t>piginnaasat</a:t>
            </a:r>
            <a:r>
              <a:rPr lang="da-DK" sz="4000" dirty="0" smtClean="0">
                <a:latin typeface="Berlin Sans FB" panose="020E0602020502020306" pitchFamily="34" charset="0"/>
              </a:rPr>
              <a:t>                      </a:t>
            </a:r>
          </a:p>
          <a:p>
            <a:pPr marL="0" indent="0">
              <a:buNone/>
            </a:pPr>
            <a:r>
              <a:rPr lang="da-DK" sz="4000" dirty="0">
                <a:solidFill>
                  <a:schemeClr val="tx2">
                    <a:lumMod val="60000"/>
                    <a:lumOff val="40000"/>
                  </a:schemeClr>
                </a:solidFill>
                <a:latin typeface="Berlin Sans FB" panose="020E0602020502020306" pitchFamily="34" charset="0"/>
              </a:rPr>
              <a:t> </a:t>
            </a:r>
            <a:r>
              <a:rPr lang="da-DK" sz="4000" dirty="0" smtClean="0">
                <a:solidFill>
                  <a:schemeClr val="tx2">
                    <a:lumMod val="60000"/>
                    <a:lumOff val="40000"/>
                  </a:schemeClr>
                </a:solidFill>
                <a:latin typeface="Berlin Sans FB" panose="020E0602020502020306" pitchFamily="34" charset="0"/>
              </a:rPr>
              <a:t>    Tema </a:t>
            </a:r>
            <a:r>
              <a:rPr lang="da-DK" sz="4000" dirty="0">
                <a:solidFill>
                  <a:schemeClr val="tx2">
                    <a:lumMod val="60000"/>
                    <a:lumOff val="40000"/>
                  </a:schemeClr>
                </a:solidFill>
                <a:latin typeface="Berlin Sans FB" panose="020E0602020502020306" pitchFamily="34" charset="0"/>
              </a:rPr>
              <a:t>2: </a:t>
            </a:r>
            <a:r>
              <a:rPr lang="da-DK" sz="4000" dirty="0" smtClean="0">
                <a:solidFill>
                  <a:schemeClr val="tx2">
                    <a:lumMod val="60000"/>
                    <a:lumOff val="40000"/>
                  </a:schemeClr>
                </a:solidFill>
                <a:latin typeface="Berlin Sans FB" panose="020E0602020502020306" pitchFamily="34" charset="0"/>
              </a:rPr>
              <a:t>Digitale kompetencer</a:t>
            </a:r>
            <a:endParaRPr lang="da-DK" sz="4000" dirty="0">
              <a:solidFill>
                <a:schemeClr val="tx2">
                  <a:lumMod val="60000"/>
                  <a:lumOff val="40000"/>
                </a:schemeClr>
              </a:solidFill>
              <a:latin typeface="Berlin Sans FB" panose="020E0602020502020306" pitchFamily="34" charset="0"/>
            </a:endParaRPr>
          </a:p>
          <a:p>
            <a:r>
              <a:rPr lang="da-DK" sz="4000" dirty="0" smtClean="0">
                <a:latin typeface="Berlin Sans FB" panose="020E0602020502020306" pitchFamily="34" charset="0"/>
              </a:rPr>
              <a:t>Sammisaq 3: </a:t>
            </a:r>
            <a:r>
              <a:rPr lang="da-DK" sz="4000" dirty="0" err="1" smtClean="0">
                <a:latin typeface="Berlin Sans FB" panose="020E0602020502020306" pitchFamily="34" charset="0"/>
              </a:rPr>
              <a:t>Attaveqaatit</a:t>
            </a:r>
            <a:r>
              <a:rPr lang="da-DK" sz="4000" dirty="0" smtClean="0">
                <a:latin typeface="Berlin Sans FB" panose="020E0602020502020306" pitchFamily="34" charset="0"/>
              </a:rPr>
              <a:t> </a:t>
            </a:r>
            <a:r>
              <a:rPr lang="da-DK" sz="4000" dirty="0" err="1" smtClean="0">
                <a:latin typeface="Berlin Sans FB" panose="020E0602020502020306" pitchFamily="34" charset="0"/>
              </a:rPr>
              <a:t>aamma</a:t>
            </a:r>
            <a:r>
              <a:rPr lang="da-DK" sz="4000" dirty="0" smtClean="0">
                <a:latin typeface="Berlin Sans FB" panose="020E0602020502020306" pitchFamily="34" charset="0"/>
              </a:rPr>
              <a:t> </a:t>
            </a:r>
            <a:r>
              <a:rPr lang="da-DK" sz="4000" dirty="0" err="1" smtClean="0">
                <a:latin typeface="Berlin Sans FB" panose="020E0602020502020306" pitchFamily="34" charset="0"/>
              </a:rPr>
              <a:t>ingerlatsineq</a:t>
            </a:r>
            <a:endParaRPr lang="da-DK" sz="4000" dirty="0" smtClean="0">
              <a:latin typeface="Berlin Sans FB" panose="020E0602020502020306" pitchFamily="34" charset="0"/>
            </a:endParaRPr>
          </a:p>
          <a:p>
            <a:pPr marL="0" indent="0">
              <a:buNone/>
            </a:pPr>
            <a:r>
              <a:rPr lang="da-DK" sz="4000" dirty="0" smtClean="0">
                <a:solidFill>
                  <a:schemeClr val="tx2">
                    <a:lumMod val="60000"/>
                    <a:lumOff val="40000"/>
                  </a:schemeClr>
                </a:solidFill>
                <a:latin typeface="Berlin Sans FB" panose="020E0602020502020306" pitchFamily="34" charset="0"/>
              </a:rPr>
              <a:t>     Tema </a:t>
            </a:r>
            <a:r>
              <a:rPr lang="da-DK" sz="4000" dirty="0">
                <a:solidFill>
                  <a:schemeClr val="tx2">
                    <a:lumMod val="60000"/>
                    <a:lumOff val="40000"/>
                  </a:schemeClr>
                </a:solidFill>
                <a:latin typeface="Berlin Sans FB" panose="020E0602020502020306" pitchFamily="34" charset="0"/>
              </a:rPr>
              <a:t>3: Infrastruktur og </a:t>
            </a:r>
            <a:r>
              <a:rPr lang="da-DK" sz="4000" dirty="0" smtClean="0">
                <a:solidFill>
                  <a:schemeClr val="tx2">
                    <a:lumMod val="60000"/>
                    <a:lumOff val="40000"/>
                  </a:schemeClr>
                </a:solidFill>
                <a:latin typeface="Berlin Sans FB" panose="020E0602020502020306" pitchFamily="34" charset="0"/>
              </a:rPr>
              <a:t>    </a:t>
            </a:r>
            <a:br>
              <a:rPr lang="da-DK" sz="4000" dirty="0" smtClean="0">
                <a:solidFill>
                  <a:schemeClr val="tx2">
                    <a:lumMod val="60000"/>
                    <a:lumOff val="40000"/>
                  </a:schemeClr>
                </a:solidFill>
                <a:latin typeface="Berlin Sans FB" panose="020E0602020502020306" pitchFamily="34" charset="0"/>
              </a:rPr>
            </a:br>
            <a:r>
              <a:rPr lang="da-DK" sz="4000" dirty="0" smtClean="0">
                <a:solidFill>
                  <a:schemeClr val="tx2">
                    <a:lumMod val="60000"/>
                    <a:lumOff val="40000"/>
                  </a:schemeClr>
                </a:solidFill>
                <a:latin typeface="Berlin Sans FB" panose="020E0602020502020306" pitchFamily="34" charset="0"/>
              </a:rPr>
              <a:t>                   administration</a:t>
            </a:r>
            <a:endParaRPr lang="da-DK" sz="4000" dirty="0">
              <a:solidFill>
                <a:schemeClr val="tx2">
                  <a:lumMod val="60000"/>
                  <a:lumOff val="40000"/>
                </a:schemeClr>
              </a:solidFill>
              <a:latin typeface="Berlin Sans FB" panose="020E0602020502020306" pitchFamily="34" charset="0"/>
            </a:endParaRPr>
          </a:p>
          <a:p>
            <a:endParaRPr lang="da-DK" dirty="0"/>
          </a:p>
        </p:txBody>
      </p:sp>
      <p:sp>
        <p:nvSpPr>
          <p:cNvPr id="4" name="Pladsholder til indhold 3"/>
          <p:cNvSpPr>
            <a:spLocks noGrp="1"/>
          </p:cNvSpPr>
          <p:nvPr>
            <p:ph sz="half" idx="2"/>
          </p:nvPr>
        </p:nvSpPr>
        <p:spPr>
          <a:xfrm>
            <a:off x="4932040" y="1700808"/>
            <a:ext cx="3754760" cy="4352400"/>
          </a:xfrm>
        </p:spPr>
        <p:txBody>
          <a:bodyPr>
            <a:normAutofit/>
          </a:bodyPr>
          <a:lstStyle/>
          <a:p>
            <a:r>
              <a:rPr lang="da-DK" sz="2800" dirty="0" err="1" smtClean="0"/>
              <a:t>Qulequttat</a:t>
            </a:r>
            <a:r>
              <a:rPr lang="da-DK" sz="2800" dirty="0" smtClean="0"/>
              <a:t> </a:t>
            </a:r>
            <a:r>
              <a:rPr lang="da-DK" sz="2800" dirty="0" err="1" smtClean="0"/>
              <a:t>ataasiakkaat</a:t>
            </a:r>
            <a:r>
              <a:rPr lang="da-DK" sz="2800" dirty="0" smtClean="0"/>
              <a:t> </a:t>
            </a:r>
            <a:r>
              <a:rPr lang="da-DK" sz="2800" dirty="0" err="1" smtClean="0"/>
              <a:t>tamaasa</a:t>
            </a:r>
            <a:r>
              <a:rPr lang="da-DK" sz="2800" dirty="0" smtClean="0"/>
              <a:t> </a:t>
            </a:r>
            <a:r>
              <a:rPr lang="da-DK" sz="2800" dirty="0" err="1" smtClean="0"/>
              <a:t>itisilinngikkaluarlugit</a:t>
            </a:r>
            <a:r>
              <a:rPr lang="da-DK" sz="2800" dirty="0" smtClean="0"/>
              <a:t> </a:t>
            </a:r>
            <a:r>
              <a:rPr lang="da-DK" sz="2800" dirty="0" err="1" smtClean="0"/>
              <a:t>suliat</a:t>
            </a:r>
            <a:r>
              <a:rPr lang="da-DK" sz="2800" dirty="0" smtClean="0"/>
              <a:t> </a:t>
            </a:r>
            <a:r>
              <a:rPr lang="da-DK" sz="2800" dirty="0" err="1" smtClean="0"/>
              <a:t>ataasiakkaat</a:t>
            </a:r>
            <a:r>
              <a:rPr lang="da-DK" sz="2800" dirty="0" smtClean="0"/>
              <a:t> </a:t>
            </a:r>
            <a:r>
              <a:rPr lang="da-DK" sz="2800" dirty="0" err="1" smtClean="0"/>
              <a:t>itisilerneqassapput</a:t>
            </a:r>
            <a:endParaRPr lang="da-DK" sz="2800" dirty="0" smtClean="0"/>
          </a:p>
          <a:p>
            <a:r>
              <a:rPr lang="da-DK" sz="2800" dirty="0" smtClean="0">
                <a:solidFill>
                  <a:schemeClr val="tx2">
                    <a:lumMod val="60000"/>
                    <a:lumOff val="40000"/>
                  </a:schemeClr>
                </a:solidFill>
              </a:rPr>
              <a:t>% uddybelse af alle projekter – men enkelte projekter</a:t>
            </a:r>
          </a:p>
        </p:txBody>
      </p:sp>
    </p:spTree>
    <p:extLst>
      <p:ext uri="{BB962C8B-B14F-4D97-AF65-F5344CB8AC3E}">
        <p14:creationId xmlns:p14="http://schemas.microsoft.com/office/powerpoint/2010/main" val="232198815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el 7"/>
          <p:cNvSpPr>
            <a:spLocks noGrp="1"/>
          </p:cNvSpPr>
          <p:nvPr>
            <p:ph type="title"/>
          </p:nvPr>
        </p:nvSpPr>
        <p:spPr/>
        <p:txBody>
          <a:bodyPr>
            <a:normAutofit fontScale="90000"/>
          </a:bodyPr>
          <a:lstStyle/>
          <a:p>
            <a:r>
              <a:rPr lang="da-DK" dirty="0"/>
              <a:t>Sammisaq 1: </a:t>
            </a:r>
            <a:r>
              <a:rPr lang="da-DK" dirty="0" err="1"/>
              <a:t>Atortussiat</a:t>
            </a:r>
            <a:r>
              <a:rPr lang="da-DK" dirty="0"/>
              <a:t> </a:t>
            </a:r>
            <a:r>
              <a:rPr lang="da-DK" dirty="0" err="1"/>
              <a:t>digitaliusut</a:t>
            </a:r>
            <a:r>
              <a:rPr lang="da-DK" dirty="0"/>
              <a:t>                       </a:t>
            </a:r>
            <a:r>
              <a:rPr lang="da-DK" dirty="0" smtClean="0"/>
              <a:t/>
            </a:r>
            <a:br>
              <a:rPr lang="da-DK" dirty="0" smtClean="0"/>
            </a:br>
            <a:r>
              <a:rPr lang="da-DK" dirty="0" smtClean="0">
                <a:solidFill>
                  <a:schemeClr val="tx2">
                    <a:lumMod val="60000"/>
                    <a:lumOff val="40000"/>
                  </a:schemeClr>
                </a:solidFill>
              </a:rPr>
              <a:t>Tema 1 - Digitale materialer</a:t>
            </a:r>
            <a:endParaRPr lang="da-DK" dirty="0">
              <a:solidFill>
                <a:schemeClr val="tx2">
                  <a:lumMod val="60000"/>
                  <a:lumOff val="40000"/>
                </a:schemeClr>
              </a:solidFill>
            </a:endParaRPr>
          </a:p>
        </p:txBody>
      </p:sp>
      <p:pic>
        <p:nvPicPr>
          <p:cNvPr id="3" name="Billed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4258" y="3861048"/>
            <a:ext cx="2700000" cy="3600000"/>
          </a:xfrm>
          <a:prstGeom prst="rect">
            <a:avLst/>
          </a:prstGeom>
        </p:spPr>
      </p:pic>
    </p:spTree>
    <p:extLst>
      <p:ext uri="{BB962C8B-B14F-4D97-AF65-F5344CB8AC3E}">
        <p14:creationId xmlns:p14="http://schemas.microsoft.com/office/powerpoint/2010/main" val="25831185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p:txBody>
          <a:bodyPr/>
          <a:lstStyle/>
          <a:p>
            <a:pPr marL="0" indent="0">
              <a:buNone/>
            </a:pPr>
            <a:r>
              <a:rPr lang="da-DK" dirty="0" err="1"/>
              <a:t>Tunuliaqutaa</a:t>
            </a:r>
            <a:r>
              <a:rPr lang="da-DK" dirty="0"/>
              <a:t>: </a:t>
            </a:r>
            <a:r>
              <a:rPr lang="da-DK" dirty="0" err="1"/>
              <a:t>Estoniamiut</a:t>
            </a:r>
            <a:endParaRPr lang="da-DK" dirty="0"/>
          </a:p>
          <a:p>
            <a:pPr marL="0" indent="0">
              <a:buNone/>
            </a:pPr>
            <a:r>
              <a:rPr lang="da-DK" dirty="0" err="1"/>
              <a:t>interoperabilitetimik</a:t>
            </a:r>
            <a:r>
              <a:rPr lang="da-DK" dirty="0"/>
              <a:t> </a:t>
            </a:r>
            <a:r>
              <a:rPr lang="da-DK" dirty="0" err="1"/>
              <a:t>ilusilersugaat</a:t>
            </a:r>
            <a:endParaRPr lang="da-DK" dirty="0"/>
          </a:p>
        </p:txBody>
      </p:sp>
      <p:pic>
        <p:nvPicPr>
          <p:cNvPr id="4" name="Billede 3">
            <a:extLst>
              <a:ext uri="{FF2B5EF4-FFF2-40B4-BE49-F238E27FC236}">
                <a16:creationId xmlns:a16="http://schemas.microsoft.com/office/drawing/2014/main" xmlns="" id="{9705FB3E-E5B2-4135-91DA-0920CED02DEE}"/>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82973" y="309086"/>
            <a:ext cx="3657600" cy="718820"/>
          </a:xfrm>
          <a:prstGeom prst="rect">
            <a:avLst/>
          </a:prstGeom>
        </p:spPr>
      </p:pic>
    </p:spTree>
    <p:extLst>
      <p:ext uri="{BB962C8B-B14F-4D97-AF65-F5344CB8AC3E}">
        <p14:creationId xmlns:p14="http://schemas.microsoft.com/office/powerpoint/2010/main" val="31089135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p:nvPr>
        </p:nvSpPr>
        <p:spPr>
          <a:xfrm>
            <a:off x="323528" y="188640"/>
            <a:ext cx="7848872" cy="1368152"/>
          </a:xfrm>
        </p:spPr>
        <p:txBody>
          <a:bodyPr>
            <a:normAutofit fontScale="90000"/>
          </a:bodyPr>
          <a:lstStyle/>
          <a:p>
            <a:r>
              <a:rPr lang="da-DK" sz="3600" dirty="0" err="1" smtClean="0"/>
              <a:t>Suliat</a:t>
            </a:r>
            <a:r>
              <a:rPr lang="da-DK" sz="3600" dirty="0" smtClean="0"/>
              <a:t> </a:t>
            </a:r>
            <a:r>
              <a:rPr lang="da-DK" sz="3600" dirty="0" err="1" smtClean="0"/>
              <a:t>ataasiakkaat</a:t>
            </a:r>
            <a:r>
              <a:rPr lang="da-DK" sz="3600" dirty="0" smtClean="0"/>
              <a:t> / </a:t>
            </a:r>
            <a:r>
              <a:rPr lang="da-DK" sz="3600" dirty="0" smtClean="0">
                <a:solidFill>
                  <a:schemeClr val="tx2">
                    <a:lumMod val="60000"/>
                    <a:lumOff val="40000"/>
                  </a:schemeClr>
                </a:solidFill>
              </a:rPr>
              <a:t>De </a:t>
            </a:r>
            <a:r>
              <a:rPr lang="da-DK" sz="3600" dirty="0">
                <a:solidFill>
                  <a:schemeClr val="tx2">
                    <a:lumMod val="60000"/>
                    <a:lumOff val="40000"/>
                  </a:schemeClr>
                </a:solidFill>
              </a:rPr>
              <a:t>enkelte projekter </a:t>
            </a:r>
            <a:r>
              <a:rPr lang="da-DK" dirty="0"/>
              <a:t/>
            </a:r>
            <a:br>
              <a:rPr lang="da-DK" dirty="0"/>
            </a:br>
            <a:r>
              <a:rPr lang="da-DK" sz="2200" dirty="0"/>
              <a:t>Sammisaq 1: </a:t>
            </a:r>
            <a:r>
              <a:rPr lang="da-DK" sz="2200" dirty="0" err="1"/>
              <a:t>Atortussiat</a:t>
            </a:r>
            <a:r>
              <a:rPr lang="da-DK" sz="2200" dirty="0"/>
              <a:t> </a:t>
            </a:r>
            <a:r>
              <a:rPr lang="da-DK" sz="2200" dirty="0" err="1"/>
              <a:t>digitaliusut</a:t>
            </a:r>
            <a:r>
              <a:rPr lang="da-DK" sz="2200" dirty="0"/>
              <a:t> </a:t>
            </a:r>
            <a:r>
              <a:rPr lang="da-DK" sz="2200" dirty="0" smtClean="0"/>
              <a:t>/ </a:t>
            </a:r>
            <a:r>
              <a:rPr lang="da-DK" sz="2200" dirty="0" smtClean="0">
                <a:solidFill>
                  <a:schemeClr val="tx2">
                    <a:lumMod val="60000"/>
                    <a:lumOff val="40000"/>
                  </a:schemeClr>
                </a:solidFill>
              </a:rPr>
              <a:t>Tema </a:t>
            </a:r>
            <a:r>
              <a:rPr lang="da-DK" sz="2200" dirty="0">
                <a:solidFill>
                  <a:schemeClr val="tx2">
                    <a:lumMod val="60000"/>
                    <a:lumOff val="40000"/>
                  </a:schemeClr>
                </a:solidFill>
              </a:rPr>
              <a:t>1 – Digitale materialer</a:t>
            </a:r>
            <a:endParaRPr lang="da-DK" sz="4900" dirty="0">
              <a:solidFill>
                <a:schemeClr val="tx2">
                  <a:lumMod val="60000"/>
                  <a:lumOff val="40000"/>
                </a:schemeClr>
              </a:solidFill>
            </a:endParaRPr>
          </a:p>
        </p:txBody>
      </p:sp>
      <p:sp>
        <p:nvSpPr>
          <p:cNvPr id="3" name="Pladsholder til indhold 2"/>
          <p:cNvSpPr>
            <a:spLocks noGrp="1"/>
          </p:cNvSpPr>
          <p:nvPr>
            <p:ph sz="half" idx="1"/>
          </p:nvPr>
        </p:nvSpPr>
        <p:spPr/>
        <p:txBody>
          <a:bodyPr>
            <a:normAutofit fontScale="85000" lnSpcReduction="10000"/>
          </a:bodyPr>
          <a:lstStyle/>
          <a:p>
            <a:pPr marL="0" indent="0">
              <a:buNone/>
            </a:pPr>
            <a:r>
              <a:rPr lang="da-DK" sz="2800" dirty="0" err="1" smtClean="0">
                <a:latin typeface="Berlin Sans FB" panose="020E0602020502020306" pitchFamily="34" charset="0"/>
              </a:rPr>
              <a:t>Misilitsissutit</a:t>
            </a:r>
            <a:r>
              <a:rPr lang="da-DK" sz="2800" dirty="0" smtClean="0">
                <a:latin typeface="Berlin Sans FB" panose="020E0602020502020306" pitchFamily="34" charset="0"/>
              </a:rPr>
              <a:t> </a:t>
            </a:r>
            <a:r>
              <a:rPr lang="da-DK" sz="2800" dirty="0" err="1" smtClean="0">
                <a:latin typeface="Berlin Sans FB" panose="020E0602020502020306" pitchFamily="34" charset="0"/>
              </a:rPr>
              <a:t>digitalisererneqarnissaat</a:t>
            </a:r>
            <a:endParaRPr lang="da-DK" sz="2800" dirty="0" smtClean="0">
              <a:latin typeface="Berlin Sans FB" panose="020E0602020502020306" pitchFamily="34" charset="0"/>
            </a:endParaRPr>
          </a:p>
          <a:p>
            <a:r>
              <a:rPr lang="da-DK" sz="2000" dirty="0" err="1" smtClean="0">
                <a:latin typeface="Berlin Sans FB" panose="020E0602020502020306" pitchFamily="34" charset="0"/>
              </a:rPr>
              <a:t>Misileraanerup</a:t>
            </a:r>
            <a:r>
              <a:rPr lang="da-DK" sz="2000" dirty="0" smtClean="0">
                <a:latin typeface="Berlin Sans FB" panose="020E0602020502020306" pitchFamily="34" charset="0"/>
              </a:rPr>
              <a:t> </a:t>
            </a:r>
            <a:r>
              <a:rPr lang="da-DK" sz="2000" dirty="0" err="1" smtClean="0">
                <a:latin typeface="Berlin Sans FB" panose="020E0602020502020306" pitchFamily="34" charset="0"/>
              </a:rPr>
              <a:t>takutippaa</a:t>
            </a:r>
            <a:r>
              <a:rPr lang="da-DK" sz="2000" dirty="0">
                <a:latin typeface="Berlin Sans FB" panose="020E0602020502020306" pitchFamily="34" charset="0"/>
              </a:rPr>
              <a:t> </a:t>
            </a:r>
            <a:r>
              <a:rPr lang="da-DK" sz="2000" dirty="0" err="1" smtClean="0">
                <a:latin typeface="Berlin Sans FB" panose="020E0602020502020306" pitchFamily="34" charset="0"/>
              </a:rPr>
              <a:t>internetsikkut</a:t>
            </a:r>
            <a:r>
              <a:rPr lang="da-DK" sz="2000" dirty="0" smtClean="0">
                <a:latin typeface="Berlin Sans FB" panose="020E0602020502020306" pitchFamily="34" charset="0"/>
              </a:rPr>
              <a:t> </a:t>
            </a:r>
            <a:r>
              <a:rPr lang="da-DK" sz="2000" dirty="0" err="1" smtClean="0">
                <a:latin typeface="Berlin Sans FB" panose="020E0602020502020306" pitchFamily="34" charset="0"/>
              </a:rPr>
              <a:t>attaveqarniarneq</a:t>
            </a:r>
            <a:r>
              <a:rPr lang="da-DK" sz="2000" dirty="0" smtClean="0">
                <a:latin typeface="Berlin Sans FB" panose="020E0602020502020306" pitchFamily="34" charset="0"/>
              </a:rPr>
              <a:t> </a:t>
            </a:r>
            <a:r>
              <a:rPr lang="da-DK" sz="2000" dirty="0" err="1" smtClean="0">
                <a:latin typeface="Berlin Sans FB" panose="020E0602020502020306" pitchFamily="34" charset="0"/>
              </a:rPr>
              <a:t>unammillernartoqartoq</a:t>
            </a:r>
            <a:endParaRPr lang="da-DK" sz="2000" dirty="0" smtClean="0">
              <a:latin typeface="Berlin Sans FB" panose="020E0602020502020306" pitchFamily="34" charset="0"/>
            </a:endParaRPr>
          </a:p>
          <a:p>
            <a:r>
              <a:rPr lang="da-DK" sz="2000" dirty="0" err="1" smtClean="0">
                <a:latin typeface="Berlin Sans FB" panose="020E0602020502020306" pitchFamily="34" charset="0"/>
              </a:rPr>
              <a:t>Periarfissat</a:t>
            </a:r>
            <a:r>
              <a:rPr lang="da-DK" sz="2000" dirty="0" smtClean="0">
                <a:latin typeface="Berlin Sans FB" panose="020E0602020502020306" pitchFamily="34" charset="0"/>
              </a:rPr>
              <a:t> </a:t>
            </a:r>
            <a:r>
              <a:rPr lang="da-DK" sz="2000" dirty="0" err="1" smtClean="0">
                <a:latin typeface="Berlin Sans FB" panose="020E0602020502020306" pitchFamily="34" charset="0"/>
              </a:rPr>
              <a:t>allat</a:t>
            </a:r>
            <a:r>
              <a:rPr lang="da-DK" sz="2000" dirty="0" smtClean="0">
                <a:latin typeface="Berlin Sans FB" panose="020E0602020502020306" pitchFamily="34" charset="0"/>
              </a:rPr>
              <a:t> </a:t>
            </a:r>
            <a:r>
              <a:rPr lang="da-DK" sz="2000" dirty="0" err="1" smtClean="0">
                <a:latin typeface="Berlin Sans FB" panose="020E0602020502020306" pitchFamily="34" charset="0"/>
              </a:rPr>
              <a:t>misilerarneqarput</a:t>
            </a:r>
            <a:endParaRPr lang="da-DK" sz="2000" dirty="0" smtClean="0">
              <a:latin typeface="Berlin Sans FB" panose="020E0602020502020306" pitchFamily="34" charset="0"/>
            </a:endParaRPr>
          </a:p>
          <a:p>
            <a:r>
              <a:rPr lang="da-DK" sz="2000" dirty="0" smtClean="0">
                <a:latin typeface="Berlin Sans FB" panose="020E0602020502020306" pitchFamily="34" charset="0"/>
              </a:rPr>
              <a:t>iPad </a:t>
            </a:r>
            <a:r>
              <a:rPr lang="da-DK" sz="2000" dirty="0" err="1" smtClean="0">
                <a:latin typeface="Berlin Sans FB" panose="020E0602020502020306" pitchFamily="34" charset="0"/>
              </a:rPr>
              <a:t>atorlugu</a:t>
            </a:r>
            <a:r>
              <a:rPr lang="da-DK" sz="2000" dirty="0" smtClean="0">
                <a:latin typeface="Berlin Sans FB" panose="020E0602020502020306" pitchFamily="34" charset="0"/>
              </a:rPr>
              <a:t> </a:t>
            </a:r>
            <a:r>
              <a:rPr lang="da-DK" sz="2000" dirty="0" err="1" smtClean="0">
                <a:latin typeface="Berlin Sans FB" panose="020E0602020502020306" pitchFamily="34" charset="0"/>
              </a:rPr>
              <a:t>misilitsinneq</a:t>
            </a:r>
            <a:r>
              <a:rPr lang="da-DK" sz="2000" dirty="0" smtClean="0">
                <a:latin typeface="Berlin Sans FB" panose="020E0602020502020306" pitchFamily="34" charset="0"/>
              </a:rPr>
              <a:t> </a:t>
            </a:r>
            <a:r>
              <a:rPr lang="da-DK" sz="2000" dirty="0" err="1" smtClean="0">
                <a:latin typeface="Berlin Sans FB" panose="020E0602020502020306" pitchFamily="34" charset="0"/>
              </a:rPr>
              <a:t>pilottesterneqaqqammerpoq</a:t>
            </a:r>
            <a:r>
              <a:rPr lang="da-DK" sz="2000" dirty="0" smtClean="0">
                <a:latin typeface="Berlin Sans FB" panose="020E0602020502020306" pitchFamily="34" charset="0"/>
              </a:rPr>
              <a:t> dec. 2019</a:t>
            </a:r>
          </a:p>
          <a:p>
            <a:pPr marL="0" indent="0">
              <a:buNone/>
            </a:pPr>
            <a:r>
              <a:rPr lang="da-DK" sz="2800" dirty="0" smtClean="0">
                <a:solidFill>
                  <a:schemeClr val="tx2">
                    <a:lumMod val="60000"/>
                    <a:lumOff val="40000"/>
                  </a:schemeClr>
                </a:solidFill>
                <a:latin typeface="Berlin Sans FB" panose="020E0602020502020306" pitchFamily="34" charset="0"/>
              </a:rPr>
              <a:t>Digitale </a:t>
            </a:r>
            <a:r>
              <a:rPr lang="da-DK" sz="2800" dirty="0">
                <a:solidFill>
                  <a:schemeClr val="tx2">
                    <a:lumMod val="60000"/>
                    <a:lumOff val="40000"/>
                  </a:schemeClr>
                </a:solidFill>
                <a:latin typeface="Berlin Sans FB" panose="020E0602020502020306" pitchFamily="34" charset="0"/>
              </a:rPr>
              <a:t>afgangsprøver </a:t>
            </a:r>
            <a:endParaRPr lang="da-DK" sz="2800" dirty="0" smtClean="0">
              <a:solidFill>
                <a:schemeClr val="tx2">
                  <a:lumMod val="60000"/>
                  <a:lumOff val="40000"/>
                </a:schemeClr>
              </a:solidFill>
              <a:latin typeface="Berlin Sans FB" panose="020E0602020502020306" pitchFamily="34" charset="0"/>
            </a:endParaRPr>
          </a:p>
          <a:p>
            <a:pPr marL="455613" indent="-277813"/>
            <a:r>
              <a:rPr lang="da-DK" sz="2000" dirty="0" smtClean="0">
                <a:solidFill>
                  <a:schemeClr val="tx2">
                    <a:lumMod val="60000"/>
                    <a:lumOff val="40000"/>
                  </a:schemeClr>
                </a:solidFill>
                <a:latin typeface="Berlin Sans FB" panose="020E0602020502020306" pitchFamily="34" charset="0"/>
              </a:rPr>
              <a:t>Internet infrastruktur udfordringer</a:t>
            </a:r>
          </a:p>
          <a:p>
            <a:pPr marL="455613" indent="-277813"/>
            <a:r>
              <a:rPr lang="da-DK" sz="2000" dirty="0">
                <a:solidFill>
                  <a:schemeClr val="tx2">
                    <a:lumMod val="60000"/>
                    <a:lumOff val="40000"/>
                  </a:schemeClr>
                </a:solidFill>
                <a:latin typeface="Berlin Sans FB" panose="020E0602020502020306" pitchFamily="34" charset="0"/>
              </a:rPr>
              <a:t>I gang med at undersøge forskellige </a:t>
            </a:r>
          </a:p>
          <a:p>
            <a:pPr marL="455613" indent="-277813"/>
            <a:r>
              <a:rPr lang="da-DK" sz="2000" dirty="0" smtClean="0">
                <a:solidFill>
                  <a:schemeClr val="tx2">
                    <a:lumMod val="60000"/>
                    <a:lumOff val="40000"/>
                  </a:schemeClr>
                </a:solidFill>
                <a:latin typeface="Berlin Sans FB" panose="020E0602020502020306" pitchFamily="34" charset="0"/>
              </a:rPr>
              <a:t>iPad-projekt </a:t>
            </a:r>
            <a:r>
              <a:rPr lang="da-DK" sz="2000" dirty="0" err="1" smtClean="0">
                <a:solidFill>
                  <a:schemeClr val="tx2">
                    <a:lumMod val="60000"/>
                    <a:lumOff val="40000"/>
                  </a:schemeClr>
                </a:solidFill>
                <a:latin typeface="Berlin Sans FB" panose="020E0602020502020306" pitchFamily="34" charset="0"/>
              </a:rPr>
              <a:t>skrft.prøver</a:t>
            </a:r>
            <a:r>
              <a:rPr lang="da-DK" sz="2000" dirty="0" smtClean="0">
                <a:solidFill>
                  <a:schemeClr val="tx2">
                    <a:lumMod val="60000"/>
                    <a:lumOff val="40000"/>
                  </a:schemeClr>
                </a:solidFill>
                <a:latin typeface="Berlin Sans FB" panose="020E0602020502020306" pitchFamily="34" charset="0"/>
              </a:rPr>
              <a:t> </a:t>
            </a:r>
            <a:r>
              <a:rPr lang="da-DK" sz="2000" dirty="0" err="1" smtClean="0">
                <a:solidFill>
                  <a:schemeClr val="tx2">
                    <a:lumMod val="60000"/>
                    <a:lumOff val="40000"/>
                  </a:schemeClr>
                </a:solidFill>
                <a:latin typeface="Berlin Sans FB" panose="020E0602020502020306" pitchFamily="34" charset="0"/>
              </a:rPr>
              <a:t>pilotestning</a:t>
            </a:r>
            <a:r>
              <a:rPr lang="da-DK" sz="2000" dirty="0" smtClean="0">
                <a:solidFill>
                  <a:schemeClr val="tx2">
                    <a:lumMod val="60000"/>
                    <a:lumOff val="40000"/>
                  </a:schemeClr>
                </a:solidFill>
                <a:latin typeface="Berlin Sans FB" panose="020E0602020502020306" pitchFamily="34" charset="0"/>
              </a:rPr>
              <a:t> december 2019</a:t>
            </a:r>
          </a:p>
        </p:txBody>
      </p:sp>
      <p:pic>
        <p:nvPicPr>
          <p:cNvPr id="5" name="Pladsholder til indhold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381559" y="2799497"/>
            <a:ext cx="2571882" cy="2298818"/>
          </a:xfrm>
        </p:spPr>
      </p:pic>
    </p:spTree>
    <p:extLst>
      <p:ext uri="{BB962C8B-B14F-4D97-AF65-F5344CB8AC3E}">
        <p14:creationId xmlns:p14="http://schemas.microsoft.com/office/powerpoint/2010/main" val="415243410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err="1"/>
              <a:t>Suliat</a:t>
            </a:r>
            <a:r>
              <a:rPr lang="da-DK" sz="3200" dirty="0"/>
              <a:t> </a:t>
            </a:r>
            <a:r>
              <a:rPr lang="da-DK" sz="3200" dirty="0" err="1" smtClean="0"/>
              <a:t>ataasiakkaat</a:t>
            </a:r>
            <a:r>
              <a:rPr lang="da-DK" sz="3200" dirty="0" smtClean="0"/>
              <a:t> / </a:t>
            </a:r>
            <a:r>
              <a:rPr lang="da-DK" sz="3200" dirty="0">
                <a:solidFill>
                  <a:schemeClr val="tx2">
                    <a:lumMod val="60000"/>
                    <a:lumOff val="40000"/>
                  </a:schemeClr>
                </a:solidFill>
              </a:rPr>
              <a:t>De enkelte projekter </a:t>
            </a:r>
            <a:r>
              <a:rPr lang="da-DK" dirty="0"/>
              <a:t/>
            </a:r>
            <a:br>
              <a:rPr lang="da-DK" dirty="0"/>
            </a:br>
            <a:r>
              <a:rPr lang="da-DK" sz="2000" dirty="0"/>
              <a:t>Sammisaq 1: </a:t>
            </a:r>
            <a:r>
              <a:rPr lang="da-DK" sz="2000" dirty="0" err="1"/>
              <a:t>Atortussiat</a:t>
            </a:r>
            <a:r>
              <a:rPr lang="da-DK" sz="2000" dirty="0"/>
              <a:t> </a:t>
            </a:r>
            <a:r>
              <a:rPr lang="da-DK" sz="2000" dirty="0" err="1"/>
              <a:t>digitaliusut</a:t>
            </a:r>
            <a:r>
              <a:rPr lang="da-DK" sz="2000" dirty="0"/>
              <a:t> / </a:t>
            </a:r>
            <a:r>
              <a:rPr lang="da-DK" sz="2000" dirty="0">
                <a:solidFill>
                  <a:schemeClr val="tx2">
                    <a:lumMod val="60000"/>
                    <a:lumOff val="40000"/>
                  </a:schemeClr>
                </a:solidFill>
              </a:rPr>
              <a:t>Tema 1 – Digitale materialer</a:t>
            </a:r>
            <a:endParaRPr lang="da-DK" dirty="0">
              <a:solidFill>
                <a:schemeClr val="tx2">
                  <a:lumMod val="60000"/>
                  <a:lumOff val="40000"/>
                </a:schemeClr>
              </a:solidFill>
            </a:endParaRPr>
          </a:p>
        </p:txBody>
      </p:sp>
      <p:sp>
        <p:nvSpPr>
          <p:cNvPr id="3" name="Pladsholder til indhold 2"/>
          <p:cNvSpPr>
            <a:spLocks noGrp="1"/>
          </p:cNvSpPr>
          <p:nvPr>
            <p:ph sz="half" idx="1"/>
          </p:nvPr>
        </p:nvSpPr>
        <p:spPr/>
        <p:txBody>
          <a:bodyPr>
            <a:normAutofit lnSpcReduction="10000"/>
          </a:bodyPr>
          <a:lstStyle/>
          <a:p>
            <a:pPr marL="0" indent="0">
              <a:buNone/>
            </a:pPr>
            <a:r>
              <a:rPr lang="da-DK" sz="2800" dirty="0">
                <a:latin typeface="Berlin Sans FB" panose="020E0602020502020306" pitchFamily="34" charset="0"/>
              </a:rPr>
              <a:t>i-bog </a:t>
            </a:r>
          </a:p>
          <a:p>
            <a:pPr marL="455613" indent="-277813"/>
            <a:r>
              <a:rPr lang="da-DK" sz="2000" dirty="0" err="1" smtClean="0">
                <a:solidFill>
                  <a:schemeClr val="tx1">
                    <a:lumMod val="85000"/>
                    <a:lumOff val="15000"/>
                  </a:schemeClr>
                </a:solidFill>
                <a:latin typeface="Berlin Sans FB" panose="020E0602020502020306" pitchFamily="34" charset="0"/>
              </a:rPr>
              <a:t>Offlinemik</a:t>
            </a:r>
            <a:r>
              <a:rPr lang="da-DK" sz="2000" dirty="0" smtClean="0">
                <a:solidFill>
                  <a:schemeClr val="tx1">
                    <a:lumMod val="85000"/>
                    <a:lumOff val="15000"/>
                  </a:schemeClr>
                </a:solidFill>
                <a:latin typeface="Berlin Sans FB" panose="020E0602020502020306" pitchFamily="34" charset="0"/>
              </a:rPr>
              <a:t> </a:t>
            </a:r>
            <a:r>
              <a:rPr lang="da-DK" sz="2000" dirty="0" err="1" smtClean="0">
                <a:solidFill>
                  <a:schemeClr val="tx1">
                    <a:lumMod val="85000"/>
                    <a:lumOff val="15000"/>
                  </a:schemeClr>
                </a:solidFill>
                <a:latin typeface="Berlin Sans FB" panose="020E0602020502020306" pitchFamily="34" charset="0"/>
              </a:rPr>
              <a:t>atorneqarsinnaanissaa</a:t>
            </a:r>
            <a:r>
              <a:rPr lang="da-DK" sz="2000" dirty="0" smtClean="0">
                <a:solidFill>
                  <a:schemeClr val="tx1">
                    <a:lumMod val="85000"/>
                    <a:lumOff val="15000"/>
                  </a:schemeClr>
                </a:solidFill>
                <a:latin typeface="Berlin Sans FB" panose="020E0602020502020306" pitchFamily="34" charset="0"/>
              </a:rPr>
              <a:t> </a:t>
            </a:r>
            <a:r>
              <a:rPr lang="da-DK" sz="2000" dirty="0" err="1" smtClean="0">
                <a:solidFill>
                  <a:schemeClr val="tx1">
                    <a:lumMod val="85000"/>
                    <a:lumOff val="15000"/>
                  </a:schemeClr>
                </a:solidFill>
                <a:latin typeface="Berlin Sans FB" panose="020E0602020502020306" pitchFamily="34" charset="0"/>
              </a:rPr>
              <a:t>inerisarneqarpoq</a:t>
            </a:r>
            <a:endParaRPr lang="da-DK" sz="2000" dirty="0" smtClean="0">
              <a:solidFill>
                <a:schemeClr val="tx1">
                  <a:lumMod val="85000"/>
                  <a:lumOff val="15000"/>
                </a:schemeClr>
              </a:solidFill>
              <a:latin typeface="Berlin Sans FB" panose="020E0602020502020306" pitchFamily="34" charset="0"/>
            </a:endParaRPr>
          </a:p>
          <a:p>
            <a:pPr marL="455613" indent="-277813"/>
            <a:r>
              <a:rPr lang="da-DK" sz="2000" dirty="0" err="1" smtClean="0">
                <a:solidFill>
                  <a:schemeClr val="tx1">
                    <a:lumMod val="85000"/>
                    <a:lumOff val="15000"/>
                  </a:schemeClr>
                </a:solidFill>
                <a:latin typeface="Berlin Sans FB" panose="020E0602020502020306" pitchFamily="34" charset="0"/>
              </a:rPr>
              <a:t>Iserfigineqarsinnaalissaaq</a:t>
            </a:r>
            <a:r>
              <a:rPr lang="da-DK" sz="2000" dirty="0" smtClean="0">
                <a:solidFill>
                  <a:schemeClr val="tx1">
                    <a:lumMod val="85000"/>
                    <a:lumOff val="15000"/>
                  </a:schemeClr>
                </a:solidFill>
                <a:latin typeface="Berlin Sans FB" panose="020E0602020502020306" pitchFamily="34" charset="0"/>
              </a:rPr>
              <a:t>: ibog.ila.gl </a:t>
            </a:r>
            <a:r>
              <a:rPr lang="da-DK" sz="2000" dirty="0" err="1" smtClean="0">
                <a:solidFill>
                  <a:schemeClr val="tx1">
                    <a:lumMod val="85000"/>
                    <a:lumOff val="15000"/>
                  </a:schemeClr>
                </a:solidFill>
                <a:latin typeface="Berlin Sans FB" panose="020E0602020502020306" pitchFamily="34" charset="0"/>
              </a:rPr>
              <a:t>atorlugu</a:t>
            </a:r>
            <a:endParaRPr lang="da-DK" sz="2000" dirty="0" smtClean="0">
              <a:solidFill>
                <a:schemeClr val="tx1">
                  <a:lumMod val="85000"/>
                  <a:lumOff val="15000"/>
                </a:schemeClr>
              </a:solidFill>
              <a:latin typeface="Berlin Sans FB" panose="020E0602020502020306" pitchFamily="34" charset="0"/>
            </a:endParaRPr>
          </a:p>
          <a:p>
            <a:pPr marL="455613" indent="-277813"/>
            <a:r>
              <a:rPr lang="da-DK" sz="2000" dirty="0" err="1" smtClean="0">
                <a:solidFill>
                  <a:schemeClr val="tx1">
                    <a:lumMod val="85000"/>
                    <a:lumOff val="15000"/>
                  </a:schemeClr>
                </a:solidFill>
                <a:latin typeface="Berlin Sans FB" panose="020E0602020502020306" pitchFamily="34" charset="0"/>
              </a:rPr>
              <a:t>Piareeqqavoq</a:t>
            </a:r>
            <a:r>
              <a:rPr lang="da-DK" sz="2000" dirty="0" smtClean="0">
                <a:solidFill>
                  <a:schemeClr val="tx1">
                    <a:lumMod val="85000"/>
                    <a:lumOff val="15000"/>
                  </a:schemeClr>
                </a:solidFill>
                <a:latin typeface="Berlin Sans FB" panose="020E0602020502020306" pitchFamily="34" charset="0"/>
              </a:rPr>
              <a:t> </a:t>
            </a:r>
            <a:r>
              <a:rPr lang="da-DK" sz="2000" dirty="0" err="1" smtClean="0">
                <a:solidFill>
                  <a:schemeClr val="tx1">
                    <a:lumMod val="85000"/>
                    <a:lumOff val="15000"/>
                  </a:schemeClr>
                </a:solidFill>
                <a:latin typeface="Berlin Sans FB" panose="020E0602020502020306" pitchFamily="34" charset="0"/>
              </a:rPr>
              <a:t>atuarfik</a:t>
            </a:r>
            <a:r>
              <a:rPr lang="da-DK" sz="2000" dirty="0" smtClean="0">
                <a:solidFill>
                  <a:schemeClr val="tx1">
                    <a:lumMod val="85000"/>
                    <a:lumOff val="15000"/>
                  </a:schemeClr>
                </a:solidFill>
                <a:latin typeface="Berlin Sans FB" panose="020E0602020502020306" pitchFamily="34" charset="0"/>
              </a:rPr>
              <a:t> </a:t>
            </a:r>
            <a:r>
              <a:rPr lang="da-DK" sz="2000" dirty="0" err="1" smtClean="0">
                <a:solidFill>
                  <a:schemeClr val="tx1">
                    <a:lumMod val="85000"/>
                    <a:lumOff val="15000"/>
                  </a:schemeClr>
                </a:solidFill>
                <a:latin typeface="Berlin Sans FB" panose="020E0602020502020306" pitchFamily="34" charset="0"/>
              </a:rPr>
              <a:t>ukioq</a:t>
            </a:r>
            <a:r>
              <a:rPr lang="da-DK" sz="2000" dirty="0" smtClean="0">
                <a:solidFill>
                  <a:schemeClr val="tx1">
                    <a:lumMod val="85000"/>
                    <a:lumOff val="15000"/>
                  </a:schemeClr>
                </a:solidFill>
                <a:latin typeface="Berlin Sans FB" panose="020E0602020502020306" pitchFamily="34" charset="0"/>
              </a:rPr>
              <a:t> </a:t>
            </a:r>
            <a:r>
              <a:rPr lang="da-DK" sz="2000" dirty="0" err="1" smtClean="0">
                <a:solidFill>
                  <a:schemeClr val="tx1">
                    <a:lumMod val="85000"/>
                    <a:lumOff val="15000"/>
                  </a:schemeClr>
                </a:solidFill>
                <a:latin typeface="Berlin Sans FB" panose="020E0602020502020306" pitchFamily="34" charset="0"/>
              </a:rPr>
              <a:t>nutaaq</a:t>
            </a:r>
            <a:r>
              <a:rPr lang="da-DK" sz="2000" dirty="0" smtClean="0">
                <a:solidFill>
                  <a:schemeClr val="tx1">
                    <a:lumMod val="85000"/>
                    <a:lumOff val="15000"/>
                  </a:schemeClr>
                </a:solidFill>
                <a:latin typeface="Berlin Sans FB" panose="020E0602020502020306" pitchFamily="34" charset="0"/>
              </a:rPr>
              <a:t> </a:t>
            </a:r>
            <a:r>
              <a:rPr lang="da-DK" sz="2000" dirty="0" err="1" smtClean="0">
                <a:solidFill>
                  <a:schemeClr val="tx1">
                    <a:lumMod val="85000"/>
                    <a:lumOff val="15000"/>
                  </a:schemeClr>
                </a:solidFill>
                <a:latin typeface="Berlin Sans FB" panose="020E0602020502020306" pitchFamily="34" charset="0"/>
              </a:rPr>
              <a:t>saqqummiunneqarumaarluni</a:t>
            </a:r>
            <a:endParaRPr lang="da-DK" sz="2000" dirty="0" smtClean="0">
              <a:solidFill>
                <a:schemeClr val="tx1">
                  <a:lumMod val="85000"/>
                  <a:lumOff val="15000"/>
                </a:schemeClr>
              </a:solidFill>
              <a:latin typeface="Berlin Sans FB" panose="020E0602020502020306" pitchFamily="34" charset="0"/>
            </a:endParaRPr>
          </a:p>
          <a:p>
            <a:pPr marL="455613" indent="-277813"/>
            <a:r>
              <a:rPr lang="da-DK" sz="2000" dirty="0" smtClean="0">
                <a:solidFill>
                  <a:schemeClr val="tx2">
                    <a:lumMod val="60000"/>
                    <a:lumOff val="40000"/>
                  </a:schemeClr>
                </a:solidFill>
                <a:latin typeface="Berlin Sans FB" panose="020E0602020502020306" pitchFamily="34" charset="0"/>
              </a:rPr>
              <a:t>Offline løsning udvikles efterfølgende</a:t>
            </a:r>
            <a:endParaRPr lang="da-DK" sz="2000" dirty="0">
              <a:solidFill>
                <a:schemeClr val="tx2">
                  <a:lumMod val="60000"/>
                  <a:lumOff val="40000"/>
                </a:schemeClr>
              </a:solidFill>
              <a:latin typeface="Berlin Sans FB" panose="020E0602020502020306" pitchFamily="34" charset="0"/>
            </a:endParaRPr>
          </a:p>
          <a:p>
            <a:pPr marL="455613" indent="-277813"/>
            <a:r>
              <a:rPr lang="da-DK" sz="2000" dirty="0" smtClean="0">
                <a:solidFill>
                  <a:schemeClr val="tx2">
                    <a:lumMod val="60000"/>
                    <a:lumOff val="40000"/>
                  </a:schemeClr>
                </a:solidFill>
                <a:latin typeface="Berlin Sans FB" panose="020E0602020502020306" pitchFamily="34" charset="0"/>
              </a:rPr>
              <a:t>Bliver tilgængelig på ibog.ila.gl </a:t>
            </a:r>
          </a:p>
          <a:p>
            <a:pPr marL="455613" indent="-277813"/>
            <a:r>
              <a:rPr lang="da-DK" sz="2000" dirty="0" smtClean="0">
                <a:solidFill>
                  <a:schemeClr val="tx2">
                    <a:lumMod val="60000"/>
                    <a:lumOff val="40000"/>
                  </a:schemeClr>
                </a:solidFill>
                <a:latin typeface="Berlin Sans FB" panose="020E0602020502020306" pitchFamily="34" charset="0"/>
              </a:rPr>
              <a:t>Klar, lanceres snart</a:t>
            </a:r>
          </a:p>
          <a:p>
            <a:pPr marL="177800" indent="0">
              <a:buNone/>
            </a:pPr>
            <a:endParaRPr lang="da-DK" sz="2000" dirty="0" smtClean="0">
              <a:solidFill>
                <a:schemeClr val="tx1">
                  <a:lumMod val="85000"/>
                  <a:lumOff val="15000"/>
                </a:schemeClr>
              </a:solidFill>
              <a:latin typeface="Berlin Sans FB" panose="020E0602020502020306" pitchFamily="34" charset="0"/>
            </a:endParaRPr>
          </a:p>
          <a:p>
            <a:pPr marL="455613" indent="-277813"/>
            <a:endParaRPr lang="da-DK" sz="2000" dirty="0">
              <a:solidFill>
                <a:schemeClr val="tx1">
                  <a:lumMod val="85000"/>
                  <a:lumOff val="15000"/>
                </a:schemeClr>
              </a:solidFill>
              <a:latin typeface="Berlin Sans FB" panose="020E0602020502020306" pitchFamily="34" charset="0"/>
            </a:endParaRPr>
          </a:p>
          <a:p>
            <a:pPr marL="0" indent="0">
              <a:buNone/>
            </a:pPr>
            <a:endParaRPr lang="da-DK" sz="2000" dirty="0" smtClean="0">
              <a:solidFill>
                <a:schemeClr val="tx1">
                  <a:lumMod val="85000"/>
                  <a:lumOff val="15000"/>
                </a:schemeClr>
              </a:solidFill>
              <a:latin typeface="Berlin Sans FB" panose="020E0602020502020306" pitchFamily="34" charset="0"/>
            </a:endParaRPr>
          </a:p>
        </p:txBody>
      </p:sp>
      <p:pic>
        <p:nvPicPr>
          <p:cNvPr id="5" name="Pladsholder til indhold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788024" y="1556792"/>
            <a:ext cx="3683902" cy="2762926"/>
          </a:xfrm>
        </p:spPr>
      </p:pic>
      <p:pic>
        <p:nvPicPr>
          <p:cNvPr id="6" name="Pladsholder til indhold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6096" y="4437112"/>
            <a:ext cx="3006334" cy="2254750"/>
          </a:xfrm>
          <a:prstGeom prst="rect">
            <a:avLst/>
          </a:prstGeom>
        </p:spPr>
      </p:pic>
    </p:spTree>
    <p:extLst>
      <p:ext uri="{BB962C8B-B14F-4D97-AF65-F5344CB8AC3E}">
        <p14:creationId xmlns:p14="http://schemas.microsoft.com/office/powerpoint/2010/main" val="102918999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normAutofit/>
          </a:bodyPr>
          <a:lstStyle/>
          <a:p>
            <a:r>
              <a:rPr lang="da-DK" sz="3200" dirty="0" err="1"/>
              <a:t>Suliat</a:t>
            </a:r>
            <a:r>
              <a:rPr lang="da-DK" sz="3200" dirty="0"/>
              <a:t> </a:t>
            </a:r>
            <a:r>
              <a:rPr lang="da-DK" sz="3200" dirty="0" err="1"/>
              <a:t>ataasiakkaat</a:t>
            </a:r>
            <a:r>
              <a:rPr lang="da-DK" sz="3200" dirty="0"/>
              <a:t> / </a:t>
            </a:r>
            <a:r>
              <a:rPr lang="da-DK" sz="3200" dirty="0">
                <a:solidFill>
                  <a:schemeClr val="tx2">
                    <a:lumMod val="60000"/>
                    <a:lumOff val="40000"/>
                  </a:schemeClr>
                </a:solidFill>
              </a:rPr>
              <a:t>De enkelte projekter </a:t>
            </a:r>
            <a:r>
              <a:rPr lang="da-DK" dirty="0"/>
              <a:t/>
            </a:r>
            <a:br>
              <a:rPr lang="da-DK" dirty="0"/>
            </a:br>
            <a:r>
              <a:rPr lang="da-DK" sz="2000" dirty="0"/>
              <a:t>Sammisaq 1: </a:t>
            </a:r>
            <a:r>
              <a:rPr lang="da-DK" sz="2000" dirty="0" err="1"/>
              <a:t>Atortussiat</a:t>
            </a:r>
            <a:r>
              <a:rPr lang="da-DK" sz="2000" dirty="0"/>
              <a:t> </a:t>
            </a:r>
            <a:r>
              <a:rPr lang="da-DK" sz="2000" dirty="0" err="1"/>
              <a:t>digitaliusut</a:t>
            </a:r>
            <a:r>
              <a:rPr lang="da-DK" sz="2000" dirty="0"/>
              <a:t> / </a:t>
            </a:r>
            <a:r>
              <a:rPr lang="da-DK" sz="2000" dirty="0">
                <a:solidFill>
                  <a:schemeClr val="tx2">
                    <a:lumMod val="60000"/>
                    <a:lumOff val="40000"/>
                  </a:schemeClr>
                </a:solidFill>
              </a:rPr>
              <a:t>Tema 1 – Digitale materialer</a:t>
            </a:r>
            <a:endParaRPr lang="da-DK" dirty="0">
              <a:solidFill>
                <a:schemeClr val="tx2">
                  <a:lumMod val="60000"/>
                  <a:lumOff val="40000"/>
                </a:schemeClr>
              </a:solidFill>
            </a:endParaRPr>
          </a:p>
        </p:txBody>
      </p:sp>
      <p:sp>
        <p:nvSpPr>
          <p:cNvPr id="8" name="Pladsholder til indhold 7"/>
          <p:cNvSpPr>
            <a:spLocks noGrp="1"/>
          </p:cNvSpPr>
          <p:nvPr>
            <p:ph sz="half" idx="1"/>
          </p:nvPr>
        </p:nvSpPr>
        <p:spPr/>
        <p:txBody>
          <a:bodyPr>
            <a:noAutofit/>
          </a:bodyPr>
          <a:lstStyle/>
          <a:p>
            <a:pPr marL="0" indent="0">
              <a:buNone/>
            </a:pPr>
            <a:r>
              <a:rPr lang="da-DK" sz="3200" dirty="0" err="1">
                <a:latin typeface="Berlin Sans FB" panose="020E0602020502020306" pitchFamily="34" charset="0"/>
              </a:rPr>
              <a:t>Erinarsorta</a:t>
            </a:r>
            <a:r>
              <a:rPr lang="da-DK" sz="3200" dirty="0">
                <a:latin typeface="Berlin Sans FB" panose="020E0602020502020306" pitchFamily="34" charset="0"/>
              </a:rPr>
              <a:t>!</a:t>
            </a:r>
          </a:p>
          <a:p>
            <a:r>
              <a:rPr lang="da-DK" sz="2000" dirty="0" err="1" smtClean="0">
                <a:latin typeface="Berlin Sans FB" panose="020E0602020502020306" pitchFamily="34" charset="0"/>
              </a:rPr>
              <a:t>Kalaallisut</a:t>
            </a:r>
            <a:r>
              <a:rPr lang="da-DK" sz="2000" dirty="0" smtClean="0">
                <a:latin typeface="Berlin Sans FB" panose="020E0602020502020306" pitchFamily="34" charset="0"/>
              </a:rPr>
              <a:t> </a:t>
            </a:r>
            <a:r>
              <a:rPr lang="da-DK" sz="2000" dirty="0" err="1" smtClean="0">
                <a:latin typeface="Berlin Sans FB" panose="020E0602020502020306" pitchFamily="34" charset="0"/>
              </a:rPr>
              <a:t>oqaasertusaanermut</a:t>
            </a:r>
            <a:r>
              <a:rPr lang="da-DK" sz="2000" dirty="0" smtClean="0">
                <a:latin typeface="Berlin Sans FB" panose="020E0602020502020306" pitchFamily="34" charset="0"/>
              </a:rPr>
              <a:t> </a:t>
            </a:r>
            <a:r>
              <a:rPr lang="da-DK" sz="2000" dirty="0" err="1" smtClean="0">
                <a:latin typeface="Berlin Sans FB" panose="020E0602020502020306" pitchFamily="34" charset="0"/>
              </a:rPr>
              <a:t>tunngassuteqarpoq</a:t>
            </a:r>
            <a:endParaRPr lang="da-DK" sz="2000" dirty="0" smtClean="0">
              <a:latin typeface="Berlin Sans FB" panose="020E0602020502020306" pitchFamily="34" charset="0"/>
            </a:endParaRPr>
          </a:p>
          <a:p>
            <a:r>
              <a:rPr lang="da-DK" sz="2000" dirty="0" err="1" smtClean="0">
                <a:latin typeface="Berlin Sans FB" panose="020E0602020502020306" pitchFamily="34" charset="0"/>
              </a:rPr>
              <a:t>Siunertaraarput</a:t>
            </a:r>
            <a:r>
              <a:rPr lang="da-DK" sz="2000" dirty="0" smtClean="0">
                <a:latin typeface="Berlin Sans FB" panose="020E0602020502020306" pitchFamily="34" charset="0"/>
              </a:rPr>
              <a:t> </a:t>
            </a:r>
            <a:r>
              <a:rPr lang="da-DK" sz="2000" dirty="0" err="1" smtClean="0">
                <a:latin typeface="Berlin Sans FB" panose="020E0602020502020306" pitchFamily="34" charset="0"/>
              </a:rPr>
              <a:t>nittartakkatigut</a:t>
            </a:r>
            <a:r>
              <a:rPr lang="da-DK" sz="2000" dirty="0" smtClean="0">
                <a:latin typeface="Berlin Sans FB" panose="020E0602020502020306" pitchFamily="34" charset="0"/>
              </a:rPr>
              <a:t> </a:t>
            </a:r>
            <a:r>
              <a:rPr lang="da-DK" sz="2000" dirty="0" err="1" smtClean="0">
                <a:latin typeface="Berlin Sans FB" panose="020E0602020502020306" pitchFamily="34" charset="0"/>
              </a:rPr>
              <a:t>attaveqatigiiffiit</a:t>
            </a:r>
            <a:r>
              <a:rPr lang="da-DK" sz="2000" dirty="0" smtClean="0">
                <a:latin typeface="Berlin Sans FB" panose="020E0602020502020306" pitchFamily="34" charset="0"/>
              </a:rPr>
              <a:t> </a:t>
            </a:r>
            <a:r>
              <a:rPr lang="da-DK" sz="2000" dirty="0" err="1" smtClean="0">
                <a:latin typeface="Berlin Sans FB" panose="020E0602020502020306" pitchFamily="34" charset="0"/>
              </a:rPr>
              <a:t>atorluarnerunissaat</a:t>
            </a:r>
            <a:r>
              <a:rPr lang="da-DK" sz="2000" dirty="0" smtClean="0">
                <a:latin typeface="Berlin Sans FB" panose="020E0602020502020306" pitchFamily="34" charset="0"/>
              </a:rPr>
              <a:t> (YouTube) </a:t>
            </a:r>
          </a:p>
          <a:p>
            <a:r>
              <a:rPr lang="da-DK" sz="2000" dirty="0" err="1" smtClean="0">
                <a:latin typeface="Berlin Sans FB" panose="020E0602020502020306" pitchFamily="34" charset="0"/>
              </a:rPr>
              <a:t>Oqaasertusaanermut</a:t>
            </a:r>
            <a:r>
              <a:rPr lang="da-DK" sz="2000" dirty="0" smtClean="0">
                <a:latin typeface="Berlin Sans FB" panose="020E0602020502020306" pitchFamily="34" charset="0"/>
              </a:rPr>
              <a:t> </a:t>
            </a:r>
            <a:r>
              <a:rPr lang="da-DK" sz="2000" dirty="0" err="1" smtClean="0">
                <a:latin typeface="Berlin Sans FB" panose="020E0602020502020306" pitchFamily="34" charset="0"/>
              </a:rPr>
              <a:t>tunngassuteqarpoq</a:t>
            </a:r>
            <a:r>
              <a:rPr lang="da-DK" sz="2000" dirty="0" smtClean="0">
                <a:latin typeface="Berlin Sans FB" panose="020E0602020502020306" pitchFamily="34" charset="0"/>
              </a:rPr>
              <a:t> </a:t>
            </a:r>
          </a:p>
          <a:p>
            <a:r>
              <a:rPr lang="da-DK" sz="2000" dirty="0" err="1" smtClean="0">
                <a:latin typeface="Berlin Sans FB" panose="020E0602020502020306" pitchFamily="34" charset="0"/>
              </a:rPr>
              <a:t>Suliaq</a:t>
            </a:r>
            <a:r>
              <a:rPr lang="da-DK" sz="2000" dirty="0" smtClean="0">
                <a:latin typeface="Berlin Sans FB" panose="020E0602020502020306" pitchFamily="34" charset="0"/>
              </a:rPr>
              <a:t> </a:t>
            </a:r>
            <a:r>
              <a:rPr lang="da-DK" sz="2000" dirty="0" err="1" smtClean="0">
                <a:latin typeface="Berlin Sans FB" panose="020E0602020502020306" pitchFamily="34" charset="0"/>
              </a:rPr>
              <a:t>naammassissaaq</a:t>
            </a:r>
            <a:r>
              <a:rPr lang="da-DK" sz="2000" dirty="0" smtClean="0">
                <a:latin typeface="Berlin Sans FB" panose="020E0602020502020306" pitchFamily="34" charset="0"/>
              </a:rPr>
              <a:t>: </a:t>
            </a:r>
            <a:r>
              <a:rPr lang="da-DK" sz="2000" dirty="0" err="1" smtClean="0">
                <a:latin typeface="Berlin Sans FB" panose="020E0602020502020306" pitchFamily="34" charset="0"/>
              </a:rPr>
              <a:t>erinarsuutit</a:t>
            </a:r>
            <a:r>
              <a:rPr lang="da-DK" sz="2000" dirty="0" smtClean="0">
                <a:latin typeface="Berlin Sans FB" panose="020E0602020502020306" pitchFamily="34" charset="0"/>
              </a:rPr>
              <a:t>/</a:t>
            </a:r>
            <a:r>
              <a:rPr lang="da-DK" sz="2000" dirty="0" err="1" smtClean="0">
                <a:latin typeface="Berlin Sans FB" panose="020E0602020502020306" pitchFamily="34" charset="0"/>
              </a:rPr>
              <a:t>animationit</a:t>
            </a:r>
            <a:r>
              <a:rPr lang="da-DK" sz="2000" dirty="0" smtClean="0">
                <a:latin typeface="Berlin Sans FB" panose="020E0602020502020306" pitchFamily="34" charset="0"/>
              </a:rPr>
              <a:t> </a:t>
            </a:r>
            <a:r>
              <a:rPr lang="da-DK" sz="2000" dirty="0" err="1" smtClean="0">
                <a:latin typeface="Berlin Sans FB" panose="020E0602020502020306" pitchFamily="34" charset="0"/>
              </a:rPr>
              <a:t>qulit</a:t>
            </a:r>
            <a:r>
              <a:rPr lang="da-DK" sz="2000" dirty="0" smtClean="0">
                <a:latin typeface="Berlin Sans FB" panose="020E0602020502020306" pitchFamily="34" charset="0"/>
              </a:rPr>
              <a:t> YouTube </a:t>
            </a:r>
            <a:r>
              <a:rPr lang="da-DK" sz="2000" dirty="0" err="1" smtClean="0">
                <a:latin typeface="Berlin Sans FB" panose="020E0602020502020306" pitchFamily="34" charset="0"/>
              </a:rPr>
              <a:t>kanalitsinniilissapput</a:t>
            </a:r>
            <a:r>
              <a:rPr lang="da-DK" sz="2000" dirty="0" smtClean="0">
                <a:latin typeface="Berlin Sans FB" panose="020E0602020502020306" pitchFamily="34" charset="0"/>
              </a:rPr>
              <a:t> </a:t>
            </a:r>
            <a:endParaRPr lang="da-DK" sz="2000" dirty="0">
              <a:latin typeface="Berlin Sans FB" panose="020E0602020502020306" pitchFamily="34" charset="0"/>
            </a:endParaRPr>
          </a:p>
        </p:txBody>
      </p:sp>
      <p:sp>
        <p:nvSpPr>
          <p:cNvPr id="10" name="Pladsholder til indhold 9"/>
          <p:cNvSpPr>
            <a:spLocks noGrp="1"/>
          </p:cNvSpPr>
          <p:nvPr>
            <p:ph sz="half" idx="2"/>
          </p:nvPr>
        </p:nvSpPr>
        <p:spPr/>
        <p:txBody>
          <a:bodyPr>
            <a:noAutofit/>
          </a:bodyPr>
          <a:lstStyle/>
          <a:p>
            <a:pPr marL="0" indent="0">
              <a:buNone/>
            </a:pPr>
            <a:r>
              <a:rPr lang="da-DK" sz="3200" dirty="0" err="1">
                <a:latin typeface="Berlin Sans FB" panose="020E0602020502020306" pitchFamily="34" charset="0"/>
              </a:rPr>
              <a:t>Erinarsorta</a:t>
            </a:r>
            <a:r>
              <a:rPr lang="da-DK" sz="3200" dirty="0">
                <a:latin typeface="Berlin Sans FB" panose="020E0602020502020306" pitchFamily="34" charset="0"/>
              </a:rPr>
              <a:t>!</a:t>
            </a:r>
          </a:p>
          <a:p>
            <a:pPr marL="538163" indent="-355600"/>
            <a:r>
              <a:rPr lang="da-DK" sz="2000" dirty="0">
                <a:solidFill>
                  <a:schemeClr val="tx2">
                    <a:lumMod val="60000"/>
                    <a:lumOff val="40000"/>
                  </a:schemeClr>
                </a:solidFill>
                <a:latin typeface="Berlin Sans FB" panose="020E0602020502020306" pitchFamily="34" charset="0"/>
              </a:rPr>
              <a:t>Et musikalsk sprogstimuleringsprojekt </a:t>
            </a:r>
          </a:p>
          <a:p>
            <a:pPr marL="538163" indent="-355600"/>
            <a:r>
              <a:rPr lang="da-DK" sz="2000" dirty="0">
                <a:solidFill>
                  <a:schemeClr val="tx2">
                    <a:lumMod val="60000"/>
                    <a:lumOff val="40000"/>
                  </a:schemeClr>
                </a:solidFill>
                <a:latin typeface="Berlin Sans FB" panose="020E0602020502020306" pitchFamily="34" charset="0"/>
              </a:rPr>
              <a:t>Formålet: at benytte digitale medier (</a:t>
            </a:r>
            <a:r>
              <a:rPr lang="da-DK" sz="2000" dirty="0" err="1">
                <a:solidFill>
                  <a:schemeClr val="tx2">
                    <a:lumMod val="60000"/>
                    <a:lumOff val="40000"/>
                  </a:schemeClr>
                </a:solidFill>
                <a:latin typeface="Berlin Sans FB" panose="020E0602020502020306" pitchFamily="34" charset="0"/>
              </a:rPr>
              <a:t>youtube</a:t>
            </a:r>
            <a:r>
              <a:rPr lang="da-DK" sz="2000" dirty="0">
                <a:solidFill>
                  <a:schemeClr val="tx2">
                    <a:lumMod val="60000"/>
                    <a:lumOff val="40000"/>
                  </a:schemeClr>
                </a:solidFill>
                <a:latin typeface="Berlin Sans FB" panose="020E0602020502020306" pitchFamily="34" charset="0"/>
              </a:rPr>
              <a:t>)</a:t>
            </a:r>
          </a:p>
          <a:p>
            <a:pPr marL="538163" indent="-355600"/>
            <a:r>
              <a:rPr lang="da-DK" sz="2000" dirty="0">
                <a:solidFill>
                  <a:schemeClr val="tx2">
                    <a:lumMod val="60000"/>
                    <a:lumOff val="40000"/>
                  </a:schemeClr>
                </a:solidFill>
                <a:latin typeface="Berlin Sans FB" panose="020E0602020502020306" pitchFamily="34" charset="0"/>
              </a:rPr>
              <a:t>aktiv sprogstimulering ved brug af musiske metoder</a:t>
            </a:r>
          </a:p>
          <a:p>
            <a:pPr marL="538163" indent="-355600"/>
            <a:r>
              <a:rPr lang="da-DK" sz="2000" dirty="0">
                <a:solidFill>
                  <a:schemeClr val="tx2">
                    <a:lumMod val="60000"/>
                    <a:lumOff val="40000"/>
                  </a:schemeClr>
                </a:solidFill>
                <a:latin typeface="Berlin Sans FB" panose="020E0602020502020306" pitchFamily="34" charset="0"/>
              </a:rPr>
              <a:t>Slutmålet for projektet: sangpakke i form af 10 sange/videoer med animationer fra ILA’s egen YouTube kanal </a:t>
            </a:r>
          </a:p>
          <a:p>
            <a:pPr marL="182563" indent="0">
              <a:buNone/>
            </a:pPr>
            <a:endParaRPr lang="da-DK" sz="2800" dirty="0" smtClean="0">
              <a:latin typeface="Berlin Sans FB" panose="020E0602020502020306" pitchFamily="34" charset="0"/>
            </a:endParaRPr>
          </a:p>
          <a:p>
            <a:pPr marL="0" indent="0">
              <a:buNone/>
            </a:pPr>
            <a:endParaRPr lang="da-DK" dirty="0"/>
          </a:p>
        </p:txBody>
      </p:sp>
    </p:spTree>
    <p:extLst>
      <p:ext uri="{BB962C8B-B14F-4D97-AF65-F5344CB8AC3E}">
        <p14:creationId xmlns:p14="http://schemas.microsoft.com/office/powerpoint/2010/main" val="32570965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err="1"/>
              <a:t>Suliat</a:t>
            </a:r>
            <a:r>
              <a:rPr lang="da-DK" sz="3200" dirty="0"/>
              <a:t> </a:t>
            </a:r>
            <a:r>
              <a:rPr lang="da-DK" sz="3200" dirty="0" err="1"/>
              <a:t>ataasiakkaat</a:t>
            </a:r>
            <a:r>
              <a:rPr lang="da-DK" sz="3200" dirty="0"/>
              <a:t> / </a:t>
            </a:r>
            <a:r>
              <a:rPr lang="da-DK" sz="3200" dirty="0">
                <a:solidFill>
                  <a:schemeClr val="tx2">
                    <a:lumMod val="60000"/>
                    <a:lumOff val="40000"/>
                  </a:schemeClr>
                </a:solidFill>
              </a:rPr>
              <a:t>De enkelte projekter </a:t>
            </a:r>
            <a:r>
              <a:rPr lang="da-DK" dirty="0"/>
              <a:t/>
            </a:r>
            <a:br>
              <a:rPr lang="da-DK" dirty="0"/>
            </a:br>
            <a:r>
              <a:rPr lang="da-DK" sz="2000" dirty="0"/>
              <a:t>Sammisaq 1: </a:t>
            </a:r>
            <a:r>
              <a:rPr lang="da-DK" sz="2000" dirty="0" err="1"/>
              <a:t>Atortussiat</a:t>
            </a:r>
            <a:r>
              <a:rPr lang="da-DK" sz="2000" dirty="0"/>
              <a:t> </a:t>
            </a:r>
            <a:r>
              <a:rPr lang="da-DK" sz="2000" dirty="0" err="1"/>
              <a:t>digitaliusut</a:t>
            </a:r>
            <a:r>
              <a:rPr lang="da-DK" sz="2000" dirty="0"/>
              <a:t> / </a:t>
            </a:r>
            <a:r>
              <a:rPr lang="da-DK" sz="2000" dirty="0">
                <a:solidFill>
                  <a:schemeClr val="tx2">
                    <a:lumMod val="60000"/>
                    <a:lumOff val="40000"/>
                  </a:schemeClr>
                </a:solidFill>
              </a:rPr>
              <a:t>Tema 1 – Digitale materialer</a:t>
            </a:r>
            <a:endParaRPr lang="da-DK" dirty="0">
              <a:solidFill>
                <a:schemeClr val="tx2">
                  <a:lumMod val="60000"/>
                  <a:lumOff val="40000"/>
                </a:schemeClr>
              </a:solidFill>
            </a:endParaRPr>
          </a:p>
        </p:txBody>
      </p:sp>
      <p:sp>
        <p:nvSpPr>
          <p:cNvPr id="3" name="Pladsholder til indhold 2"/>
          <p:cNvSpPr>
            <a:spLocks noGrp="1"/>
          </p:cNvSpPr>
          <p:nvPr>
            <p:ph sz="half" idx="1"/>
          </p:nvPr>
        </p:nvSpPr>
        <p:spPr/>
        <p:txBody>
          <a:bodyPr/>
          <a:lstStyle/>
          <a:p>
            <a:pPr marL="0" indent="0">
              <a:buNone/>
            </a:pPr>
            <a:r>
              <a:rPr lang="da-DK" sz="2800" dirty="0" err="1" smtClean="0">
                <a:latin typeface="Berlin Sans FB" panose="020E0602020502020306" pitchFamily="34" charset="0"/>
              </a:rPr>
              <a:t>Grapholearn</a:t>
            </a:r>
            <a:endParaRPr lang="da-DK" sz="2800" dirty="0">
              <a:latin typeface="Berlin Sans FB" panose="020E0602020502020306" pitchFamily="34" charset="0"/>
            </a:endParaRPr>
          </a:p>
          <a:p>
            <a:r>
              <a:rPr lang="da-DK" sz="2000" dirty="0" err="1" smtClean="0">
                <a:latin typeface="Berlin Sans FB" panose="020E0602020502020306" pitchFamily="34" charset="0"/>
              </a:rPr>
              <a:t>Kalaallisuunngortinnikuuarput</a:t>
            </a:r>
            <a:endParaRPr lang="da-DK" sz="2000" dirty="0" smtClean="0">
              <a:latin typeface="Berlin Sans FB" panose="020E0602020502020306" pitchFamily="34" charset="0"/>
            </a:endParaRPr>
          </a:p>
          <a:p>
            <a:r>
              <a:rPr lang="da-DK" sz="2000" dirty="0" err="1" smtClean="0">
                <a:latin typeface="Berlin Sans FB" panose="020E0602020502020306" pitchFamily="34" charset="0"/>
              </a:rPr>
              <a:t>Finlandermiut</a:t>
            </a:r>
            <a:r>
              <a:rPr lang="da-DK" sz="2000" dirty="0" smtClean="0">
                <a:latin typeface="Berlin Sans FB" panose="020E0602020502020306" pitchFamily="34" charset="0"/>
              </a:rPr>
              <a:t> </a:t>
            </a:r>
            <a:r>
              <a:rPr lang="da-DK" sz="2000" dirty="0" err="1" smtClean="0">
                <a:latin typeface="Berlin Sans FB" panose="020E0602020502020306" pitchFamily="34" charset="0"/>
              </a:rPr>
              <a:t>inerisagaat</a:t>
            </a:r>
            <a:endParaRPr lang="da-DK" sz="2000" dirty="0" smtClean="0">
              <a:latin typeface="Berlin Sans FB" panose="020E0602020502020306" pitchFamily="34" charset="0"/>
            </a:endParaRPr>
          </a:p>
          <a:p>
            <a:r>
              <a:rPr lang="da-DK" sz="2000" dirty="0" err="1" smtClean="0">
                <a:latin typeface="Berlin Sans FB" panose="020E0602020502020306" pitchFamily="34" charset="0"/>
              </a:rPr>
              <a:t>Qeqqata</a:t>
            </a:r>
            <a:r>
              <a:rPr lang="da-DK" sz="2000" dirty="0" smtClean="0">
                <a:latin typeface="Berlin Sans FB" panose="020E0602020502020306" pitchFamily="34" charset="0"/>
              </a:rPr>
              <a:t> </a:t>
            </a:r>
            <a:r>
              <a:rPr lang="da-DK" sz="2000" dirty="0" err="1" smtClean="0">
                <a:latin typeface="Berlin Sans FB" panose="020E0602020502020306" pitchFamily="34" charset="0"/>
              </a:rPr>
              <a:t>Kommuneani</a:t>
            </a:r>
            <a:r>
              <a:rPr lang="da-DK" sz="2000" dirty="0" smtClean="0">
                <a:latin typeface="Berlin Sans FB" panose="020E0602020502020306" pitchFamily="34" charset="0"/>
              </a:rPr>
              <a:t> </a:t>
            </a:r>
            <a:r>
              <a:rPr lang="da-DK" sz="2000" dirty="0" err="1" smtClean="0">
                <a:latin typeface="Berlin Sans FB" panose="020E0602020502020306" pitchFamily="34" charset="0"/>
              </a:rPr>
              <a:t>minnerni</a:t>
            </a:r>
            <a:r>
              <a:rPr lang="da-DK" sz="2000" dirty="0" smtClean="0">
                <a:latin typeface="Berlin Sans FB" panose="020E0602020502020306" pitchFamily="34" charset="0"/>
              </a:rPr>
              <a:t> </a:t>
            </a:r>
            <a:r>
              <a:rPr lang="da-DK" sz="2000" dirty="0" err="1" smtClean="0">
                <a:latin typeface="Berlin Sans FB" panose="020E0602020502020306" pitchFamily="34" charset="0"/>
              </a:rPr>
              <a:t>atuartut</a:t>
            </a:r>
            <a:r>
              <a:rPr lang="da-DK" sz="2000" dirty="0" smtClean="0">
                <a:latin typeface="Berlin Sans FB" panose="020E0602020502020306" pitchFamily="34" charset="0"/>
              </a:rPr>
              <a:t> </a:t>
            </a:r>
            <a:r>
              <a:rPr lang="da-DK" sz="2000" dirty="0" err="1" smtClean="0">
                <a:latin typeface="Berlin Sans FB" panose="020E0602020502020306" pitchFamily="34" charset="0"/>
              </a:rPr>
              <a:t>misileraleruttorpaat</a:t>
            </a:r>
            <a:endParaRPr lang="da-DK" sz="2000" dirty="0" smtClean="0">
              <a:latin typeface="Berlin Sans FB" panose="020E0602020502020306" pitchFamily="34" charset="0"/>
            </a:endParaRPr>
          </a:p>
          <a:p>
            <a:pPr marL="0" indent="0">
              <a:buNone/>
            </a:pPr>
            <a:r>
              <a:rPr lang="da-DK" sz="2800" dirty="0" err="1" smtClean="0">
                <a:solidFill>
                  <a:schemeClr val="tx2">
                    <a:lumMod val="60000"/>
                    <a:lumOff val="40000"/>
                  </a:schemeClr>
                </a:solidFill>
                <a:latin typeface="Berlin Sans FB" panose="020E0602020502020306" pitchFamily="34" charset="0"/>
              </a:rPr>
              <a:t>GraphoLearn</a:t>
            </a:r>
            <a:endParaRPr lang="da-DK" sz="2800" dirty="0" smtClean="0">
              <a:solidFill>
                <a:schemeClr val="tx2">
                  <a:lumMod val="60000"/>
                  <a:lumOff val="40000"/>
                </a:schemeClr>
              </a:solidFill>
              <a:latin typeface="Berlin Sans FB" panose="020E0602020502020306" pitchFamily="34" charset="0"/>
            </a:endParaRPr>
          </a:p>
          <a:p>
            <a:pPr marL="455613" indent="-277813"/>
            <a:r>
              <a:rPr lang="da-DK" sz="2000" dirty="0" smtClean="0">
                <a:solidFill>
                  <a:schemeClr val="tx2">
                    <a:lumMod val="60000"/>
                    <a:lumOff val="40000"/>
                  </a:schemeClr>
                </a:solidFill>
                <a:latin typeface="Berlin Sans FB" panose="020E0602020502020306" pitchFamily="34" charset="0"/>
              </a:rPr>
              <a:t>Versioneret til grønlandsk</a:t>
            </a:r>
          </a:p>
          <a:p>
            <a:pPr marL="455613" indent="-277813"/>
            <a:r>
              <a:rPr lang="da-DK" sz="2000" dirty="0">
                <a:solidFill>
                  <a:schemeClr val="tx2">
                    <a:lumMod val="60000"/>
                    <a:lumOff val="40000"/>
                  </a:schemeClr>
                </a:solidFill>
                <a:latin typeface="Berlin Sans FB" panose="020E0602020502020306" pitchFamily="34" charset="0"/>
              </a:rPr>
              <a:t>Udviklet af et finsk firma</a:t>
            </a:r>
          </a:p>
          <a:p>
            <a:pPr marL="455613" indent="-277813"/>
            <a:r>
              <a:rPr lang="da-DK" sz="2000" dirty="0" smtClean="0">
                <a:solidFill>
                  <a:schemeClr val="tx2">
                    <a:lumMod val="60000"/>
                    <a:lumOff val="40000"/>
                  </a:schemeClr>
                </a:solidFill>
                <a:latin typeface="Berlin Sans FB" panose="020E0602020502020306" pitchFamily="34" charset="0"/>
              </a:rPr>
              <a:t>De første testninger i uge 43 – </a:t>
            </a:r>
            <a:r>
              <a:rPr lang="da-DK" sz="2000" dirty="0" err="1" smtClean="0">
                <a:solidFill>
                  <a:schemeClr val="tx2">
                    <a:lumMod val="60000"/>
                    <a:lumOff val="40000"/>
                  </a:schemeClr>
                </a:solidFill>
                <a:latin typeface="Berlin Sans FB" panose="020E0602020502020306" pitchFamily="34" charset="0"/>
              </a:rPr>
              <a:t>Qeqqata</a:t>
            </a:r>
            <a:r>
              <a:rPr lang="da-DK" sz="2000" dirty="0" smtClean="0">
                <a:solidFill>
                  <a:schemeClr val="tx2">
                    <a:lumMod val="60000"/>
                    <a:lumOff val="40000"/>
                  </a:schemeClr>
                </a:solidFill>
                <a:latin typeface="Berlin Sans FB" panose="020E0602020502020306" pitchFamily="34" charset="0"/>
              </a:rPr>
              <a:t> </a:t>
            </a:r>
            <a:r>
              <a:rPr lang="da-DK" sz="2000" dirty="0" err="1" smtClean="0">
                <a:solidFill>
                  <a:schemeClr val="tx2">
                    <a:lumMod val="60000"/>
                    <a:lumOff val="40000"/>
                  </a:schemeClr>
                </a:solidFill>
                <a:latin typeface="Berlin Sans FB" panose="020E0602020502020306" pitchFamily="34" charset="0"/>
              </a:rPr>
              <a:t>Kommunia</a:t>
            </a:r>
            <a:endParaRPr lang="da-DK" sz="2000" dirty="0">
              <a:solidFill>
                <a:schemeClr val="tx2">
                  <a:lumMod val="60000"/>
                  <a:lumOff val="40000"/>
                </a:schemeClr>
              </a:solidFill>
              <a:latin typeface="Berlin Sans FB" panose="020E0602020502020306" pitchFamily="34" charset="0"/>
            </a:endParaRPr>
          </a:p>
          <a:p>
            <a:endParaRPr lang="da-DK" sz="2800" dirty="0">
              <a:latin typeface="Berlin Sans FB" panose="020E0602020502020306" pitchFamily="34" charset="0"/>
            </a:endParaRPr>
          </a:p>
        </p:txBody>
      </p:sp>
      <p:pic>
        <p:nvPicPr>
          <p:cNvPr id="6" name="Pladsholder til indhold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120" y="4509120"/>
            <a:ext cx="2349261" cy="2088232"/>
          </a:xfrm>
          <a:prstGeom prst="rect">
            <a:avLst/>
          </a:prstGeom>
        </p:spPr>
      </p:pic>
      <p:sp>
        <p:nvSpPr>
          <p:cNvPr id="5" name="Pladsholder til indhold 4"/>
          <p:cNvSpPr>
            <a:spLocks noGrp="1"/>
          </p:cNvSpPr>
          <p:nvPr>
            <p:ph sz="half" idx="2"/>
          </p:nvPr>
        </p:nvSpPr>
        <p:spPr/>
        <p:txBody>
          <a:bodyPr>
            <a:normAutofit/>
          </a:bodyPr>
          <a:lstStyle/>
          <a:p>
            <a:pPr marL="0" indent="0">
              <a:buNone/>
            </a:pPr>
            <a:r>
              <a:rPr lang="da-DK" sz="2000" dirty="0" err="1" smtClean="0">
                <a:latin typeface="Berlin Sans FB" panose="020E0602020502020306" pitchFamily="34" charset="0"/>
              </a:rPr>
              <a:t>Suliat</a:t>
            </a:r>
            <a:r>
              <a:rPr lang="da-DK" sz="2000" dirty="0" smtClean="0">
                <a:latin typeface="Berlin Sans FB" panose="020E0602020502020306" pitchFamily="34" charset="0"/>
              </a:rPr>
              <a:t> </a:t>
            </a:r>
            <a:r>
              <a:rPr lang="da-DK" sz="2000" dirty="0" err="1" smtClean="0">
                <a:latin typeface="Berlin Sans FB" panose="020E0602020502020306" pitchFamily="34" charset="0"/>
              </a:rPr>
              <a:t>allat</a:t>
            </a:r>
            <a:endParaRPr lang="da-DK" sz="2000" dirty="0">
              <a:latin typeface="Berlin Sans FB" panose="020E0602020502020306" pitchFamily="34" charset="0"/>
            </a:endParaRPr>
          </a:p>
          <a:p>
            <a:r>
              <a:rPr lang="da-DK" sz="1600" dirty="0" err="1" smtClean="0">
                <a:latin typeface="Berlin Sans FB" panose="020E0602020502020306" pitchFamily="34" charset="0"/>
              </a:rPr>
              <a:t>Atuarfinni</a:t>
            </a:r>
            <a:r>
              <a:rPr lang="da-DK" sz="1600" dirty="0" smtClean="0">
                <a:latin typeface="Berlin Sans FB" panose="020E0602020502020306" pitchFamily="34" charset="0"/>
              </a:rPr>
              <a:t> </a:t>
            </a:r>
            <a:r>
              <a:rPr lang="da-DK" sz="1600" dirty="0" err="1" smtClean="0">
                <a:latin typeface="Berlin Sans FB" panose="020E0602020502020306" pitchFamily="34" charset="0"/>
              </a:rPr>
              <a:t>digitalimik</a:t>
            </a:r>
            <a:r>
              <a:rPr lang="da-DK" sz="1600" dirty="0" smtClean="0">
                <a:latin typeface="Berlin Sans FB" panose="020E0602020502020306" pitchFamily="34" charset="0"/>
              </a:rPr>
              <a:t> </a:t>
            </a:r>
            <a:r>
              <a:rPr lang="da-DK" sz="1600" dirty="0" err="1" smtClean="0">
                <a:latin typeface="Berlin Sans FB" panose="020E0602020502020306" pitchFamily="34" charset="0"/>
              </a:rPr>
              <a:t>atortut</a:t>
            </a:r>
            <a:r>
              <a:rPr lang="da-DK" sz="1600" dirty="0" smtClean="0">
                <a:latin typeface="Berlin Sans FB" panose="020E0602020502020306" pitchFamily="34" charset="0"/>
              </a:rPr>
              <a:t> (</a:t>
            </a:r>
            <a:r>
              <a:rPr lang="da-DK" sz="1600" dirty="0" err="1" smtClean="0">
                <a:latin typeface="Berlin Sans FB" panose="020E0602020502020306" pitchFamily="34" charset="0"/>
              </a:rPr>
              <a:t>atuakkat</a:t>
            </a:r>
            <a:r>
              <a:rPr lang="da-DK" sz="1600" dirty="0" smtClean="0">
                <a:latin typeface="Berlin Sans FB" panose="020E0602020502020306" pitchFamily="34" charset="0"/>
              </a:rPr>
              <a:t> </a:t>
            </a:r>
            <a:r>
              <a:rPr lang="da-DK" sz="1600" dirty="0" err="1" smtClean="0">
                <a:latin typeface="Berlin Sans FB" panose="020E0602020502020306" pitchFamily="34" charset="0"/>
              </a:rPr>
              <a:t>filmit</a:t>
            </a:r>
            <a:r>
              <a:rPr lang="da-DK" sz="1600" dirty="0">
                <a:latin typeface="Berlin Sans FB" panose="020E0602020502020306" pitchFamily="34" charset="0"/>
              </a:rPr>
              <a:t> </a:t>
            </a:r>
            <a:r>
              <a:rPr lang="da-DK" sz="1600" dirty="0" err="1" smtClean="0">
                <a:latin typeface="Berlin Sans FB" panose="020E0602020502020306" pitchFamily="34" charset="0"/>
              </a:rPr>
              <a:t>assigisaallu</a:t>
            </a:r>
            <a:r>
              <a:rPr lang="da-DK" sz="1600" dirty="0" smtClean="0">
                <a:latin typeface="Berlin Sans FB" panose="020E0602020502020306" pitchFamily="34" charset="0"/>
              </a:rPr>
              <a:t>) </a:t>
            </a:r>
          </a:p>
          <a:p>
            <a:r>
              <a:rPr lang="da-DK" sz="1600" dirty="0" err="1" smtClean="0">
                <a:latin typeface="Berlin Sans FB" panose="020E0602020502020306" pitchFamily="34" charset="0"/>
              </a:rPr>
              <a:t>Nunani</a:t>
            </a:r>
            <a:r>
              <a:rPr lang="da-DK" sz="1600" dirty="0" smtClean="0">
                <a:latin typeface="Berlin Sans FB" panose="020E0602020502020306" pitchFamily="34" charset="0"/>
              </a:rPr>
              <a:t> </a:t>
            </a:r>
            <a:r>
              <a:rPr lang="da-DK" sz="1600" dirty="0" err="1" smtClean="0">
                <a:latin typeface="Berlin Sans FB" panose="020E0602020502020306" pitchFamily="34" charset="0"/>
              </a:rPr>
              <a:t>naalagaaffeqatigiinni</a:t>
            </a:r>
            <a:r>
              <a:rPr lang="da-DK" sz="1600" dirty="0" smtClean="0">
                <a:latin typeface="Berlin Sans FB" panose="020E0602020502020306" pitchFamily="34" charset="0"/>
              </a:rPr>
              <a:t> </a:t>
            </a:r>
            <a:r>
              <a:rPr lang="da-DK" sz="1600" dirty="0" err="1" smtClean="0">
                <a:latin typeface="Berlin Sans FB" panose="020E0602020502020306" pitchFamily="34" charset="0"/>
              </a:rPr>
              <a:t>Kal.Nun</a:t>
            </a:r>
            <a:r>
              <a:rPr lang="da-DK" sz="1600" dirty="0" smtClean="0">
                <a:latin typeface="Berlin Sans FB" panose="020E0602020502020306" pitchFamily="34" charset="0"/>
              </a:rPr>
              <a:t>. </a:t>
            </a:r>
            <a:r>
              <a:rPr lang="da-DK" sz="1600" dirty="0" err="1" smtClean="0">
                <a:latin typeface="Berlin Sans FB" panose="020E0602020502020306" pitchFamily="34" charset="0"/>
              </a:rPr>
              <a:t>Qall</a:t>
            </a:r>
            <a:r>
              <a:rPr lang="da-DK" sz="1600" dirty="0" smtClean="0">
                <a:latin typeface="Berlin Sans FB" panose="020E0602020502020306" pitchFamily="34" charset="0"/>
              </a:rPr>
              <a:t>. </a:t>
            </a:r>
            <a:r>
              <a:rPr lang="da-DK" sz="1600" dirty="0" err="1" smtClean="0">
                <a:latin typeface="Berlin Sans FB" panose="020E0602020502020306" pitchFamily="34" charset="0"/>
              </a:rPr>
              <a:t>Nun</a:t>
            </a:r>
            <a:r>
              <a:rPr lang="da-DK" sz="1600" dirty="0" smtClean="0">
                <a:latin typeface="Berlin Sans FB" panose="020E0602020502020306" pitchFamily="34" charset="0"/>
              </a:rPr>
              <a:t>. Sava. </a:t>
            </a:r>
            <a:r>
              <a:rPr lang="da-DK" sz="1600" dirty="0" err="1" smtClean="0">
                <a:latin typeface="Berlin Sans FB" panose="020E0602020502020306" pitchFamily="34" charset="0"/>
              </a:rPr>
              <a:t>aaneqariaannanngussasut</a:t>
            </a:r>
            <a:endParaRPr lang="da-DK" sz="1600" dirty="0">
              <a:latin typeface="Berlin Sans FB" panose="020E0602020502020306" pitchFamily="34" charset="0"/>
            </a:endParaRPr>
          </a:p>
          <a:p>
            <a:pPr marL="0" indent="0">
              <a:buNone/>
            </a:pPr>
            <a:r>
              <a:rPr lang="da-DK" sz="2000" dirty="0" smtClean="0">
                <a:solidFill>
                  <a:schemeClr val="tx2">
                    <a:lumMod val="60000"/>
                    <a:lumOff val="40000"/>
                  </a:schemeClr>
                </a:solidFill>
                <a:latin typeface="Berlin Sans FB" panose="020E0602020502020306" pitchFamily="34" charset="0"/>
              </a:rPr>
              <a:t>Øvrige initiativer</a:t>
            </a:r>
            <a:endParaRPr lang="da-DK" sz="1600" dirty="0" smtClean="0">
              <a:solidFill>
                <a:schemeClr val="tx2">
                  <a:lumMod val="60000"/>
                  <a:lumOff val="40000"/>
                </a:schemeClr>
              </a:solidFill>
              <a:latin typeface="Berlin Sans FB" panose="020E0602020502020306" pitchFamily="34" charset="0"/>
            </a:endParaRPr>
          </a:p>
          <a:p>
            <a:pPr marL="455613" indent="-273050"/>
            <a:r>
              <a:rPr lang="da-DK" sz="1600" dirty="0" smtClean="0">
                <a:solidFill>
                  <a:schemeClr val="tx2">
                    <a:lumMod val="60000"/>
                    <a:lumOff val="40000"/>
                  </a:schemeClr>
                </a:solidFill>
                <a:latin typeface="Berlin Sans FB" panose="020E0602020502020306" pitchFamily="34" charset="0"/>
              </a:rPr>
              <a:t>Alle digitale mat. Fra DK/GRL/</a:t>
            </a:r>
            <a:r>
              <a:rPr lang="da-DK" sz="1600" dirty="0" err="1" smtClean="0">
                <a:solidFill>
                  <a:schemeClr val="tx2">
                    <a:lumMod val="60000"/>
                    <a:lumOff val="40000"/>
                  </a:schemeClr>
                </a:solidFill>
                <a:latin typeface="Berlin Sans FB" panose="020E0602020502020306" pitchFamily="34" charset="0"/>
              </a:rPr>
              <a:t>Fær</a:t>
            </a:r>
            <a:r>
              <a:rPr lang="da-DK" sz="1600" dirty="0" smtClean="0">
                <a:solidFill>
                  <a:schemeClr val="tx2">
                    <a:lumMod val="60000"/>
                    <a:lumOff val="40000"/>
                  </a:schemeClr>
                </a:solidFill>
                <a:latin typeface="Berlin Sans FB" panose="020E0602020502020306" pitchFamily="34" charset="0"/>
              </a:rPr>
              <a:t> bliver tilgængeligt, Grønlandsk adgang til </a:t>
            </a:r>
            <a:r>
              <a:rPr lang="da-DK" sz="1600" dirty="0" err="1" smtClean="0">
                <a:solidFill>
                  <a:schemeClr val="tx2">
                    <a:lumMod val="60000"/>
                    <a:lumOff val="40000"/>
                  </a:schemeClr>
                </a:solidFill>
                <a:latin typeface="Berlin Sans FB" panose="020E0602020502020306" pitchFamily="34" charset="0"/>
              </a:rPr>
              <a:t>MitCFU</a:t>
            </a:r>
            <a:endParaRPr lang="da-DK" sz="1600" dirty="0" smtClean="0">
              <a:solidFill>
                <a:schemeClr val="tx2">
                  <a:lumMod val="60000"/>
                  <a:lumOff val="40000"/>
                </a:schemeClr>
              </a:solidFill>
              <a:latin typeface="Berlin Sans FB" panose="020E0602020502020306" pitchFamily="34" charset="0"/>
            </a:endParaRPr>
          </a:p>
        </p:txBody>
      </p:sp>
    </p:spTree>
    <p:extLst>
      <p:ext uri="{BB962C8B-B14F-4D97-AF65-F5344CB8AC3E}">
        <p14:creationId xmlns:p14="http://schemas.microsoft.com/office/powerpoint/2010/main" val="88391278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el 4"/>
          <p:cNvSpPr>
            <a:spLocks noGrp="1"/>
          </p:cNvSpPr>
          <p:nvPr>
            <p:ph type="title"/>
          </p:nvPr>
        </p:nvSpPr>
        <p:spPr>
          <a:xfrm>
            <a:off x="395536" y="2212112"/>
            <a:ext cx="8613957" cy="784840"/>
          </a:xfrm>
        </p:spPr>
        <p:txBody>
          <a:bodyPr>
            <a:normAutofit fontScale="90000"/>
          </a:bodyPr>
          <a:lstStyle/>
          <a:p>
            <a:r>
              <a:rPr lang="da-DK" dirty="0" smtClean="0"/>
              <a:t>Sammisaq 2 – </a:t>
            </a:r>
            <a:r>
              <a:rPr lang="da-DK" dirty="0" err="1" smtClean="0"/>
              <a:t>Digitamilik</a:t>
            </a:r>
            <a:r>
              <a:rPr lang="da-DK" dirty="0" smtClean="0"/>
              <a:t> </a:t>
            </a:r>
            <a:r>
              <a:rPr lang="da-DK" dirty="0" err="1" smtClean="0"/>
              <a:t>piginnaasat</a:t>
            </a:r>
            <a:r>
              <a:rPr lang="da-DK" dirty="0" smtClean="0"/>
              <a:t/>
            </a:r>
            <a:br>
              <a:rPr lang="da-DK" dirty="0" smtClean="0"/>
            </a:br>
            <a:r>
              <a:rPr lang="da-DK" dirty="0" smtClean="0">
                <a:solidFill>
                  <a:schemeClr val="tx2">
                    <a:lumMod val="60000"/>
                    <a:lumOff val="40000"/>
                  </a:schemeClr>
                </a:solidFill>
              </a:rPr>
              <a:t>Tema 2 - Digitale kompetencer</a:t>
            </a:r>
            <a:endParaRPr lang="da-DK" dirty="0">
              <a:solidFill>
                <a:schemeClr val="tx2">
                  <a:lumMod val="60000"/>
                  <a:lumOff val="40000"/>
                </a:schemeClr>
              </a:solidFill>
            </a:endParaRPr>
          </a:p>
        </p:txBody>
      </p:sp>
      <p:pic>
        <p:nvPicPr>
          <p:cNvPr id="3" name="Billed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03121" y="2996952"/>
            <a:ext cx="2700000" cy="3600000"/>
          </a:xfrm>
          <a:prstGeom prst="rect">
            <a:avLst/>
          </a:prstGeom>
        </p:spPr>
      </p:pic>
    </p:spTree>
    <p:extLst>
      <p:ext uri="{BB962C8B-B14F-4D97-AF65-F5344CB8AC3E}">
        <p14:creationId xmlns:p14="http://schemas.microsoft.com/office/powerpoint/2010/main" val="428004184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err="1"/>
              <a:t>Suliat</a:t>
            </a:r>
            <a:r>
              <a:rPr lang="da-DK" sz="3200" dirty="0"/>
              <a:t> </a:t>
            </a:r>
            <a:r>
              <a:rPr lang="da-DK" sz="3200" dirty="0" err="1"/>
              <a:t>ataasiakkaat</a:t>
            </a:r>
            <a:r>
              <a:rPr lang="da-DK" sz="3200" dirty="0"/>
              <a:t> / </a:t>
            </a:r>
            <a:r>
              <a:rPr lang="da-DK" sz="3200" dirty="0">
                <a:solidFill>
                  <a:schemeClr val="tx2">
                    <a:lumMod val="60000"/>
                    <a:lumOff val="40000"/>
                  </a:schemeClr>
                </a:solidFill>
              </a:rPr>
              <a:t>De </a:t>
            </a:r>
            <a:r>
              <a:rPr lang="da-DK" sz="3200" dirty="0" smtClean="0">
                <a:solidFill>
                  <a:schemeClr val="tx2">
                    <a:lumMod val="60000"/>
                    <a:lumOff val="40000"/>
                  </a:schemeClr>
                </a:solidFill>
              </a:rPr>
              <a:t>enkelte </a:t>
            </a:r>
            <a:r>
              <a:rPr lang="da-DK" sz="3200" dirty="0">
                <a:solidFill>
                  <a:schemeClr val="tx2">
                    <a:lumMod val="60000"/>
                    <a:lumOff val="40000"/>
                  </a:schemeClr>
                </a:solidFill>
              </a:rPr>
              <a:t>projekter </a:t>
            </a:r>
            <a:r>
              <a:rPr lang="da-DK" dirty="0" smtClean="0"/>
              <a:t/>
            </a:r>
            <a:br>
              <a:rPr lang="da-DK" dirty="0" smtClean="0"/>
            </a:br>
            <a:r>
              <a:rPr lang="da-DK" sz="1800" dirty="0"/>
              <a:t>Sammisaq 2 – </a:t>
            </a:r>
            <a:r>
              <a:rPr lang="da-DK" sz="1800" dirty="0" err="1"/>
              <a:t>Digitamilik</a:t>
            </a:r>
            <a:r>
              <a:rPr lang="da-DK" sz="1800" dirty="0"/>
              <a:t> </a:t>
            </a:r>
            <a:r>
              <a:rPr lang="da-DK" sz="1800" dirty="0" err="1"/>
              <a:t>piginnaasat</a:t>
            </a:r>
            <a:r>
              <a:rPr lang="da-DK" sz="1800" dirty="0"/>
              <a:t> </a:t>
            </a:r>
            <a:r>
              <a:rPr lang="da-DK" sz="1800" dirty="0" smtClean="0"/>
              <a:t>/ </a:t>
            </a:r>
            <a:r>
              <a:rPr lang="da-DK" sz="1800" dirty="0" smtClean="0">
                <a:solidFill>
                  <a:schemeClr val="tx2">
                    <a:lumMod val="60000"/>
                    <a:lumOff val="40000"/>
                  </a:schemeClr>
                </a:solidFill>
              </a:rPr>
              <a:t>Tema </a:t>
            </a:r>
            <a:r>
              <a:rPr lang="da-DK" sz="1800" dirty="0">
                <a:solidFill>
                  <a:schemeClr val="tx2">
                    <a:lumMod val="60000"/>
                    <a:lumOff val="40000"/>
                  </a:schemeClr>
                </a:solidFill>
              </a:rPr>
              <a:t>2 –</a:t>
            </a:r>
            <a:r>
              <a:rPr lang="da-DK" sz="1800" dirty="0" smtClean="0">
                <a:solidFill>
                  <a:schemeClr val="tx2">
                    <a:lumMod val="60000"/>
                    <a:lumOff val="40000"/>
                  </a:schemeClr>
                </a:solidFill>
              </a:rPr>
              <a:t> </a:t>
            </a:r>
            <a:r>
              <a:rPr lang="da-DK" sz="1800" dirty="0">
                <a:solidFill>
                  <a:schemeClr val="tx2">
                    <a:lumMod val="60000"/>
                    <a:lumOff val="40000"/>
                  </a:schemeClr>
                </a:solidFill>
              </a:rPr>
              <a:t>Digitale kompetencer</a:t>
            </a:r>
          </a:p>
        </p:txBody>
      </p:sp>
      <p:sp>
        <p:nvSpPr>
          <p:cNvPr id="5" name="Pladsholder til tekst 4"/>
          <p:cNvSpPr>
            <a:spLocks noGrp="1"/>
          </p:cNvSpPr>
          <p:nvPr>
            <p:ph type="body" idx="1"/>
          </p:nvPr>
        </p:nvSpPr>
        <p:spPr/>
        <p:txBody>
          <a:bodyPr/>
          <a:lstStyle/>
          <a:p>
            <a:r>
              <a:rPr lang="da-DK" dirty="0"/>
              <a:t>Projekt </a:t>
            </a:r>
            <a:r>
              <a:rPr lang="da-DK" dirty="0" err="1" smtClean="0"/>
              <a:t>ultra:bit</a:t>
            </a:r>
            <a:endParaRPr lang="da-DK" dirty="0"/>
          </a:p>
        </p:txBody>
      </p:sp>
      <p:sp>
        <p:nvSpPr>
          <p:cNvPr id="6" name="Pladsholder til indhold 5"/>
          <p:cNvSpPr>
            <a:spLocks noGrp="1"/>
          </p:cNvSpPr>
          <p:nvPr>
            <p:ph sz="half" idx="2"/>
          </p:nvPr>
        </p:nvSpPr>
        <p:spPr/>
        <p:txBody>
          <a:bodyPr/>
          <a:lstStyle/>
          <a:p>
            <a:pPr marL="455613" indent="-273050"/>
            <a:r>
              <a:rPr lang="da-DK" sz="2000" dirty="0" smtClean="0">
                <a:latin typeface="Berlin Sans FB" panose="020E0602020502020306" pitchFamily="34" charset="0"/>
              </a:rPr>
              <a:t>DR Industriens Fond Center for Undervisningsmidler </a:t>
            </a:r>
            <a:r>
              <a:rPr lang="da-DK" sz="2000" dirty="0" err="1" smtClean="0">
                <a:latin typeface="Berlin Sans FB" panose="020E0602020502020306" pitchFamily="34" charset="0"/>
              </a:rPr>
              <a:t>suleqatigiinnerisigut</a:t>
            </a:r>
            <a:r>
              <a:rPr lang="da-DK" sz="2000" dirty="0" smtClean="0">
                <a:latin typeface="Berlin Sans FB" panose="020E0602020502020306" pitchFamily="34" charset="0"/>
              </a:rPr>
              <a:t> </a:t>
            </a:r>
            <a:r>
              <a:rPr lang="da-DK" sz="2000" dirty="0" err="1" smtClean="0">
                <a:latin typeface="Berlin Sans FB" panose="020E0602020502020306" pitchFamily="34" charset="0"/>
              </a:rPr>
              <a:t>suliaq</a:t>
            </a:r>
            <a:r>
              <a:rPr lang="da-DK" sz="2000" dirty="0" smtClean="0">
                <a:latin typeface="Berlin Sans FB" panose="020E0602020502020306" pitchFamily="34" charset="0"/>
              </a:rPr>
              <a:t> </a:t>
            </a:r>
            <a:r>
              <a:rPr lang="da-DK" sz="2000" dirty="0" err="1" smtClean="0">
                <a:latin typeface="Berlin Sans FB" panose="020E0602020502020306" pitchFamily="34" charset="0"/>
              </a:rPr>
              <a:t>pinngorpoq</a:t>
            </a:r>
            <a:r>
              <a:rPr lang="da-DK" sz="2000" dirty="0" smtClean="0">
                <a:latin typeface="Berlin Sans FB" panose="020E0602020502020306" pitchFamily="34" charset="0"/>
              </a:rPr>
              <a:t>: Projekt Ultra:bit</a:t>
            </a:r>
          </a:p>
          <a:p>
            <a:pPr marL="455613" indent="-273050"/>
            <a:endParaRPr lang="da-DK" sz="2000" dirty="0" smtClean="0">
              <a:latin typeface="Berlin Sans FB" panose="020E0602020502020306" pitchFamily="34" charset="0"/>
            </a:endParaRPr>
          </a:p>
          <a:p>
            <a:pPr marL="455613" indent="-273050"/>
            <a:r>
              <a:rPr lang="da-DK" sz="2000" dirty="0" smtClean="0">
                <a:solidFill>
                  <a:schemeClr val="tx2">
                    <a:lumMod val="60000"/>
                    <a:lumOff val="40000"/>
                  </a:schemeClr>
                </a:solidFill>
                <a:latin typeface="Berlin Sans FB" panose="020E0602020502020306" pitchFamily="34" charset="0"/>
              </a:rPr>
              <a:t>DR har med støtte fra Industriens Fond og i samarbejde med </a:t>
            </a:r>
            <a:r>
              <a:rPr lang="da-DK" sz="2000" u="sng" dirty="0" smtClean="0">
                <a:solidFill>
                  <a:schemeClr val="tx2">
                    <a:lumMod val="60000"/>
                    <a:lumOff val="40000"/>
                  </a:schemeClr>
                </a:solidFill>
                <a:latin typeface="Berlin Sans FB" panose="020E0602020502020306" pitchFamily="34" charset="0"/>
                <a:hlinkClick r:id="rId2"/>
              </a:rPr>
              <a:t>Center for Undervisningsmidler</a:t>
            </a:r>
            <a:r>
              <a:rPr lang="da-DK" sz="2000" dirty="0" smtClean="0">
                <a:solidFill>
                  <a:schemeClr val="tx2">
                    <a:lumMod val="60000"/>
                    <a:lumOff val="40000"/>
                  </a:schemeClr>
                </a:solidFill>
                <a:latin typeface="Berlin Sans FB" panose="020E0602020502020306" pitchFamily="34" charset="0"/>
              </a:rPr>
              <a:t> igangsat ”</a:t>
            </a:r>
            <a:r>
              <a:rPr lang="da-DK" sz="2000" u="sng" dirty="0" smtClean="0">
                <a:solidFill>
                  <a:schemeClr val="tx2">
                    <a:lumMod val="60000"/>
                    <a:lumOff val="40000"/>
                  </a:schemeClr>
                </a:solidFill>
                <a:latin typeface="Berlin Sans FB" panose="020E0602020502020306" pitchFamily="34" charset="0"/>
                <a:hlinkClick r:id="rId3"/>
              </a:rPr>
              <a:t>Projekt Ultra:bit</a:t>
            </a:r>
            <a:r>
              <a:rPr lang="da-DK" sz="2000" dirty="0" smtClean="0">
                <a:solidFill>
                  <a:schemeClr val="tx2">
                    <a:lumMod val="60000"/>
                    <a:lumOff val="40000"/>
                  </a:schemeClr>
                </a:solidFill>
                <a:latin typeface="Berlin Sans FB" panose="020E0602020502020306" pitchFamily="34" charset="0"/>
              </a:rPr>
              <a:t>”</a:t>
            </a:r>
          </a:p>
          <a:p>
            <a:pPr marL="0" indent="0">
              <a:buNone/>
            </a:pPr>
            <a:endParaRPr lang="da-DK" dirty="0"/>
          </a:p>
        </p:txBody>
      </p:sp>
      <p:graphicFrame>
        <p:nvGraphicFramePr>
          <p:cNvPr id="4" name="Pladsholder til indhold 3"/>
          <p:cNvGraphicFramePr>
            <a:graphicFrameLocks noGrp="1"/>
          </p:cNvGraphicFramePr>
          <p:nvPr>
            <p:ph idx="4294967295"/>
            <p:extLst>
              <p:ext uri="{D42A27DB-BD31-4B8C-83A1-F6EECF244321}">
                <p14:modId xmlns:p14="http://schemas.microsoft.com/office/powerpoint/2010/main" val="2962187567"/>
              </p:ext>
            </p:extLst>
          </p:nvPr>
        </p:nvGraphicFramePr>
        <p:xfrm>
          <a:off x="5880416" y="1988840"/>
          <a:ext cx="2818656" cy="30963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Billed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08266" y="4293095"/>
            <a:ext cx="1728192" cy="1946053"/>
          </a:xfrm>
          <a:prstGeom prst="rect">
            <a:avLst/>
          </a:prstGeom>
        </p:spPr>
      </p:pic>
    </p:spTree>
    <p:extLst>
      <p:ext uri="{BB962C8B-B14F-4D97-AF65-F5344CB8AC3E}">
        <p14:creationId xmlns:p14="http://schemas.microsoft.com/office/powerpoint/2010/main" val="373340781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err="1"/>
              <a:t>Suliat</a:t>
            </a:r>
            <a:r>
              <a:rPr lang="da-DK" sz="3200" dirty="0"/>
              <a:t> </a:t>
            </a:r>
            <a:r>
              <a:rPr lang="da-DK" sz="3200" dirty="0" err="1"/>
              <a:t>ataasiakkaat</a:t>
            </a:r>
            <a:r>
              <a:rPr lang="da-DK" sz="3200" dirty="0"/>
              <a:t> / </a:t>
            </a:r>
            <a:r>
              <a:rPr lang="da-DK" sz="3200" dirty="0">
                <a:solidFill>
                  <a:schemeClr val="tx2">
                    <a:lumMod val="60000"/>
                    <a:lumOff val="40000"/>
                  </a:schemeClr>
                </a:solidFill>
              </a:rPr>
              <a:t>De enkelte projekter</a:t>
            </a:r>
            <a:r>
              <a:rPr lang="da-DK" sz="3200" dirty="0"/>
              <a:t> </a:t>
            </a:r>
            <a:r>
              <a:rPr lang="da-DK" dirty="0"/>
              <a:t/>
            </a:r>
            <a:br>
              <a:rPr lang="da-DK" dirty="0"/>
            </a:br>
            <a:r>
              <a:rPr lang="da-DK" sz="1800" dirty="0"/>
              <a:t>Sammisaq 2 – </a:t>
            </a:r>
            <a:r>
              <a:rPr lang="da-DK" sz="1800" dirty="0" err="1"/>
              <a:t>Digitamilik</a:t>
            </a:r>
            <a:r>
              <a:rPr lang="da-DK" sz="1800" dirty="0"/>
              <a:t> </a:t>
            </a:r>
            <a:r>
              <a:rPr lang="da-DK" sz="1800" dirty="0" err="1"/>
              <a:t>piginnaasat</a:t>
            </a:r>
            <a:r>
              <a:rPr lang="da-DK" sz="1800" dirty="0"/>
              <a:t> / </a:t>
            </a:r>
            <a:r>
              <a:rPr lang="da-DK" sz="1800" dirty="0">
                <a:solidFill>
                  <a:schemeClr val="tx2">
                    <a:lumMod val="60000"/>
                    <a:lumOff val="40000"/>
                  </a:schemeClr>
                </a:solidFill>
              </a:rPr>
              <a:t>Tema 2 –</a:t>
            </a:r>
            <a:r>
              <a:rPr lang="da-DK" sz="1800" dirty="0" smtClean="0">
                <a:solidFill>
                  <a:schemeClr val="tx2">
                    <a:lumMod val="60000"/>
                    <a:lumOff val="40000"/>
                  </a:schemeClr>
                </a:solidFill>
              </a:rPr>
              <a:t> </a:t>
            </a:r>
            <a:r>
              <a:rPr lang="da-DK" sz="1800" dirty="0">
                <a:solidFill>
                  <a:schemeClr val="tx2">
                    <a:lumMod val="60000"/>
                    <a:lumOff val="40000"/>
                  </a:schemeClr>
                </a:solidFill>
              </a:rPr>
              <a:t>Digitale kompetencer</a:t>
            </a:r>
            <a:endParaRPr lang="da-DK" sz="2000" dirty="0">
              <a:solidFill>
                <a:schemeClr val="tx2">
                  <a:lumMod val="60000"/>
                  <a:lumOff val="40000"/>
                </a:schemeClr>
              </a:solidFill>
            </a:endParaRPr>
          </a:p>
        </p:txBody>
      </p:sp>
      <p:sp>
        <p:nvSpPr>
          <p:cNvPr id="3" name="Pladsholder til indhold 2"/>
          <p:cNvSpPr>
            <a:spLocks noGrp="1"/>
          </p:cNvSpPr>
          <p:nvPr>
            <p:ph sz="half" idx="1"/>
          </p:nvPr>
        </p:nvSpPr>
        <p:spPr>
          <a:xfrm>
            <a:off x="456270" y="1772816"/>
            <a:ext cx="4835810" cy="4352400"/>
          </a:xfrm>
        </p:spPr>
        <p:txBody>
          <a:bodyPr>
            <a:noAutofit/>
          </a:bodyPr>
          <a:lstStyle/>
          <a:p>
            <a:pPr marL="0" indent="0">
              <a:buNone/>
            </a:pPr>
            <a:r>
              <a:rPr lang="da-DK" sz="2800" dirty="0" smtClean="0">
                <a:latin typeface="Berlin Sans FB" panose="020E0602020502020306" pitchFamily="34" charset="0"/>
              </a:rPr>
              <a:t>ILA </a:t>
            </a:r>
            <a:r>
              <a:rPr lang="da-DK" sz="2800" dirty="0" err="1" smtClean="0">
                <a:latin typeface="Berlin Sans FB" panose="020E0602020502020306" pitchFamily="34" charset="0"/>
              </a:rPr>
              <a:t>peqataalerpoq</a:t>
            </a:r>
            <a:endParaRPr lang="da-DK" sz="2800" dirty="0" smtClean="0">
              <a:latin typeface="Berlin Sans FB" panose="020E0602020502020306" pitchFamily="34" charset="0"/>
            </a:endParaRPr>
          </a:p>
          <a:p>
            <a:r>
              <a:rPr lang="da-DK" sz="2000" dirty="0" smtClean="0">
                <a:latin typeface="Berlin Sans FB" panose="020E0602020502020306" pitchFamily="34" charset="0"/>
              </a:rPr>
              <a:t>5.klasseni </a:t>
            </a:r>
            <a:r>
              <a:rPr lang="da-DK" sz="2000" dirty="0" err="1" smtClean="0">
                <a:latin typeface="Berlin Sans FB" panose="020E0602020502020306" pitchFamily="34" charset="0"/>
              </a:rPr>
              <a:t>atuartut</a:t>
            </a:r>
            <a:r>
              <a:rPr lang="da-DK" sz="2000" dirty="0" smtClean="0">
                <a:latin typeface="Berlin Sans FB" panose="020E0602020502020306" pitchFamily="34" charset="0"/>
              </a:rPr>
              <a:t> </a:t>
            </a:r>
            <a:r>
              <a:rPr lang="da-DK" sz="2000" dirty="0" err="1" smtClean="0">
                <a:latin typeface="Berlin Sans FB" panose="020E0602020502020306" pitchFamily="34" charset="0"/>
              </a:rPr>
              <a:t>microbitsimik</a:t>
            </a:r>
            <a:r>
              <a:rPr lang="da-DK" sz="2000" dirty="0" smtClean="0">
                <a:latin typeface="Berlin Sans FB" panose="020E0602020502020306" pitchFamily="34" charset="0"/>
              </a:rPr>
              <a:t> </a:t>
            </a:r>
            <a:r>
              <a:rPr lang="da-DK" sz="2000" dirty="0" err="1" smtClean="0">
                <a:latin typeface="Berlin Sans FB" panose="020E0602020502020306" pitchFamily="34" charset="0"/>
              </a:rPr>
              <a:t>tunineqassapput</a:t>
            </a:r>
            <a:endParaRPr lang="da-DK" sz="2000" dirty="0" smtClean="0">
              <a:latin typeface="Berlin Sans FB" panose="020E0602020502020306" pitchFamily="34" charset="0"/>
            </a:endParaRPr>
          </a:p>
          <a:p>
            <a:r>
              <a:rPr lang="da-DK" sz="2000" dirty="0" err="1" smtClean="0">
                <a:latin typeface="Berlin Sans FB" panose="020E0602020502020306" pitchFamily="34" charset="0"/>
              </a:rPr>
              <a:t>Programmeeriinissamut</a:t>
            </a:r>
            <a:r>
              <a:rPr lang="da-DK" sz="2000" dirty="0" smtClean="0">
                <a:latin typeface="Berlin Sans FB" panose="020E0602020502020306" pitchFamily="34" charset="0"/>
              </a:rPr>
              <a:t> </a:t>
            </a:r>
            <a:r>
              <a:rPr lang="da-DK" sz="2000" dirty="0" err="1" smtClean="0">
                <a:latin typeface="Berlin Sans FB" panose="020E0602020502020306" pitchFamily="34" charset="0"/>
              </a:rPr>
              <a:t>ilinniarnissaminnut</a:t>
            </a:r>
            <a:r>
              <a:rPr lang="da-DK" sz="2000" dirty="0" smtClean="0">
                <a:latin typeface="Berlin Sans FB" panose="020E0602020502020306" pitchFamily="34" charset="0"/>
              </a:rPr>
              <a:t> </a:t>
            </a:r>
            <a:r>
              <a:rPr lang="da-DK" sz="2000" dirty="0" err="1" smtClean="0">
                <a:latin typeface="Berlin Sans FB" panose="020E0602020502020306" pitchFamily="34" charset="0"/>
              </a:rPr>
              <a:t>periarfissaqalerlutik</a:t>
            </a:r>
            <a:endParaRPr lang="da-DK" sz="2000" dirty="0" smtClean="0">
              <a:latin typeface="Berlin Sans FB" panose="020E0602020502020306" pitchFamily="34" charset="0"/>
            </a:endParaRPr>
          </a:p>
          <a:p>
            <a:r>
              <a:rPr lang="da-DK" sz="2000" dirty="0" smtClean="0">
                <a:latin typeface="Berlin Sans FB" panose="020E0602020502020306" pitchFamily="34" charset="0"/>
              </a:rPr>
              <a:t>Kivitsisa </a:t>
            </a:r>
            <a:r>
              <a:rPr lang="da-DK" sz="2000" dirty="0" err="1" smtClean="0">
                <a:latin typeface="Berlin Sans FB" panose="020E0602020502020306" pitchFamily="34" charset="0"/>
              </a:rPr>
              <a:t>peqatigalugu</a:t>
            </a:r>
            <a:r>
              <a:rPr lang="da-DK" sz="2000" dirty="0" smtClean="0">
                <a:latin typeface="Berlin Sans FB" panose="020E0602020502020306" pitchFamily="34" charset="0"/>
              </a:rPr>
              <a:t> </a:t>
            </a:r>
            <a:r>
              <a:rPr lang="da-DK" sz="2000" dirty="0" err="1" smtClean="0">
                <a:latin typeface="Berlin Sans FB" panose="020E0602020502020306" pitchFamily="34" charset="0"/>
              </a:rPr>
              <a:t>agguaaneq</a:t>
            </a:r>
            <a:r>
              <a:rPr lang="da-DK" sz="2000" dirty="0" smtClean="0">
                <a:latin typeface="Berlin Sans FB" panose="020E0602020502020306" pitchFamily="34" charset="0"/>
              </a:rPr>
              <a:t> </a:t>
            </a:r>
            <a:r>
              <a:rPr lang="da-DK" sz="2000" dirty="0" err="1" smtClean="0">
                <a:latin typeface="Berlin Sans FB" panose="020E0602020502020306" pitchFamily="34" charset="0"/>
              </a:rPr>
              <a:t>ingerlanneqarnissaa</a:t>
            </a:r>
            <a:r>
              <a:rPr lang="da-DK" sz="2000" dirty="0" smtClean="0">
                <a:latin typeface="Berlin Sans FB" panose="020E0602020502020306" pitchFamily="34" charset="0"/>
              </a:rPr>
              <a:t> </a:t>
            </a:r>
            <a:r>
              <a:rPr lang="da-DK" sz="2000" dirty="0" err="1" smtClean="0">
                <a:latin typeface="Berlin Sans FB" panose="020E0602020502020306" pitchFamily="34" charset="0"/>
              </a:rPr>
              <a:t>piareersaasiorneqaleruttorpoq</a:t>
            </a:r>
            <a:endParaRPr lang="da-DK" sz="2000" dirty="0" smtClean="0">
              <a:latin typeface="Berlin Sans FB" panose="020E0602020502020306" pitchFamily="34" charset="0"/>
            </a:endParaRPr>
          </a:p>
          <a:p>
            <a:pPr marL="0" indent="0">
              <a:buNone/>
            </a:pPr>
            <a:r>
              <a:rPr lang="da-DK" sz="2400" dirty="0" smtClean="0">
                <a:solidFill>
                  <a:schemeClr val="tx2">
                    <a:lumMod val="60000"/>
                    <a:lumOff val="40000"/>
                  </a:schemeClr>
                </a:solidFill>
                <a:latin typeface="Berlin Sans FB" panose="020E0602020502020306" pitchFamily="34" charset="0"/>
              </a:rPr>
              <a:t>Hvad </a:t>
            </a:r>
            <a:r>
              <a:rPr lang="da-DK" sz="2400" dirty="0">
                <a:solidFill>
                  <a:schemeClr val="tx2">
                    <a:lumMod val="60000"/>
                    <a:lumOff val="40000"/>
                  </a:schemeClr>
                </a:solidFill>
                <a:latin typeface="Berlin Sans FB" panose="020E0602020502020306" pitchFamily="34" charset="0"/>
              </a:rPr>
              <a:t>har det at gøre med ILA?</a:t>
            </a:r>
          </a:p>
          <a:p>
            <a:pPr marL="455613" indent="-273050"/>
            <a:r>
              <a:rPr lang="da-DK" sz="1800" dirty="0" smtClean="0">
                <a:solidFill>
                  <a:schemeClr val="tx2">
                    <a:lumMod val="60000"/>
                    <a:lumOff val="40000"/>
                  </a:schemeClr>
                </a:solidFill>
                <a:latin typeface="Berlin Sans FB" panose="020E0602020502020306" pitchFamily="34" charset="0"/>
              </a:rPr>
              <a:t>ILA </a:t>
            </a:r>
            <a:r>
              <a:rPr lang="da-DK" sz="1800" dirty="0">
                <a:solidFill>
                  <a:schemeClr val="tx2">
                    <a:lumMod val="60000"/>
                    <a:lumOff val="40000"/>
                  </a:schemeClr>
                </a:solidFill>
                <a:latin typeface="Berlin Sans FB" panose="020E0602020502020306" pitchFamily="34" charset="0"/>
              </a:rPr>
              <a:t>har accepteret dette gratis </a:t>
            </a:r>
            <a:r>
              <a:rPr lang="da-DK" sz="1800" dirty="0" smtClean="0">
                <a:solidFill>
                  <a:schemeClr val="tx2">
                    <a:lumMod val="60000"/>
                    <a:lumOff val="40000"/>
                  </a:schemeClr>
                </a:solidFill>
                <a:latin typeface="Berlin Sans FB" panose="020E0602020502020306" pitchFamily="34" charset="0"/>
              </a:rPr>
              <a:t>tilbud</a:t>
            </a:r>
          </a:p>
          <a:p>
            <a:pPr marL="455613" indent="-273050"/>
            <a:r>
              <a:rPr lang="da-DK" sz="1800" dirty="0" smtClean="0">
                <a:solidFill>
                  <a:schemeClr val="tx2">
                    <a:lumMod val="60000"/>
                    <a:lumOff val="40000"/>
                  </a:schemeClr>
                </a:solidFill>
                <a:latin typeface="Berlin Sans FB" panose="020E0602020502020306" pitchFamily="34" charset="0"/>
              </a:rPr>
              <a:t>Alle 5.klasses elever i GRL får </a:t>
            </a:r>
            <a:r>
              <a:rPr lang="da-DK" sz="1800" dirty="0" err="1" smtClean="0">
                <a:solidFill>
                  <a:schemeClr val="tx2">
                    <a:lumMod val="60000"/>
                    <a:lumOff val="40000"/>
                  </a:schemeClr>
                </a:solidFill>
                <a:latin typeface="Berlin Sans FB" panose="020E0602020502020306" pitchFamily="34" charset="0"/>
              </a:rPr>
              <a:t>microbits</a:t>
            </a:r>
            <a:r>
              <a:rPr lang="da-DK" sz="1800" dirty="0" smtClean="0">
                <a:solidFill>
                  <a:schemeClr val="tx2">
                    <a:lumMod val="60000"/>
                    <a:lumOff val="40000"/>
                  </a:schemeClr>
                </a:solidFill>
                <a:latin typeface="Berlin Sans FB" panose="020E0602020502020306" pitchFamily="34" charset="0"/>
              </a:rPr>
              <a:t> </a:t>
            </a:r>
          </a:p>
          <a:p>
            <a:pPr marL="455613" indent="-273050"/>
            <a:r>
              <a:rPr lang="da-DK" sz="1800" dirty="0" smtClean="0">
                <a:solidFill>
                  <a:schemeClr val="tx2">
                    <a:lumMod val="60000"/>
                    <a:lumOff val="40000"/>
                  </a:schemeClr>
                </a:solidFill>
                <a:latin typeface="Berlin Sans FB" panose="020E0602020502020306" pitchFamily="34" charset="0"/>
              </a:rPr>
              <a:t>Får mulighed for at lærer at programmere</a:t>
            </a:r>
          </a:p>
          <a:p>
            <a:pPr marL="455613" indent="-273050"/>
            <a:r>
              <a:rPr lang="da-DK" sz="1800" dirty="0" smtClean="0">
                <a:solidFill>
                  <a:schemeClr val="tx2">
                    <a:lumMod val="60000"/>
                    <a:lumOff val="40000"/>
                  </a:schemeClr>
                </a:solidFill>
                <a:latin typeface="Berlin Sans FB" panose="020E0602020502020306" pitchFamily="34" charset="0"/>
              </a:rPr>
              <a:t>I </a:t>
            </a:r>
            <a:r>
              <a:rPr lang="da-DK" sz="1800" dirty="0" err="1" smtClean="0">
                <a:solidFill>
                  <a:schemeClr val="tx2">
                    <a:lumMod val="60000"/>
                    <a:lumOff val="40000"/>
                  </a:schemeClr>
                </a:solidFill>
                <a:latin typeface="Berlin Sans FB" panose="020E0602020502020306" pitchFamily="34" charset="0"/>
              </a:rPr>
              <a:t>samarb</a:t>
            </a:r>
            <a:r>
              <a:rPr lang="da-DK" sz="1800" dirty="0" smtClean="0">
                <a:solidFill>
                  <a:schemeClr val="tx2">
                    <a:lumMod val="60000"/>
                    <a:lumOff val="40000"/>
                  </a:schemeClr>
                </a:solidFill>
                <a:latin typeface="Berlin Sans FB" panose="020E0602020502020306" pitchFamily="34" charset="0"/>
              </a:rPr>
              <a:t>. med Projekt Kivitsisa skal udrulningen ske</a:t>
            </a:r>
            <a:endParaRPr lang="da-DK" sz="1800" dirty="0">
              <a:solidFill>
                <a:schemeClr val="tx2">
                  <a:lumMod val="60000"/>
                  <a:lumOff val="40000"/>
                </a:schemeClr>
              </a:solidFill>
              <a:latin typeface="Berlin Sans FB" panose="020E0602020502020306" pitchFamily="34" charset="0"/>
            </a:endParaRPr>
          </a:p>
        </p:txBody>
      </p:sp>
      <p:pic>
        <p:nvPicPr>
          <p:cNvPr id="5" name="Pladsholder til indhold 1"/>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292080" y="2204864"/>
            <a:ext cx="3669660" cy="3167027"/>
          </a:xfrm>
        </p:spPr>
      </p:pic>
    </p:spTree>
    <p:extLst>
      <p:ext uri="{BB962C8B-B14F-4D97-AF65-F5344CB8AC3E}">
        <p14:creationId xmlns:p14="http://schemas.microsoft.com/office/powerpoint/2010/main" val="3708692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err="1"/>
              <a:t>Suliat</a:t>
            </a:r>
            <a:r>
              <a:rPr lang="da-DK" sz="3200" dirty="0"/>
              <a:t> </a:t>
            </a:r>
            <a:r>
              <a:rPr lang="da-DK" sz="3200" dirty="0" err="1"/>
              <a:t>ataasiakkaat</a:t>
            </a:r>
            <a:r>
              <a:rPr lang="da-DK" sz="3200" dirty="0"/>
              <a:t> / </a:t>
            </a:r>
            <a:r>
              <a:rPr lang="da-DK" sz="3200" dirty="0">
                <a:solidFill>
                  <a:schemeClr val="tx2">
                    <a:lumMod val="60000"/>
                    <a:lumOff val="40000"/>
                  </a:schemeClr>
                </a:solidFill>
              </a:rPr>
              <a:t>De enkelte projekter </a:t>
            </a:r>
            <a:r>
              <a:rPr lang="da-DK" dirty="0"/>
              <a:t/>
            </a:r>
            <a:br>
              <a:rPr lang="da-DK" dirty="0"/>
            </a:br>
            <a:r>
              <a:rPr lang="da-DK" sz="1800" dirty="0"/>
              <a:t>Sammisaq 2 – </a:t>
            </a:r>
            <a:r>
              <a:rPr lang="da-DK" sz="1800" dirty="0" err="1"/>
              <a:t>Digitamilik</a:t>
            </a:r>
            <a:r>
              <a:rPr lang="da-DK" sz="1800" dirty="0"/>
              <a:t> </a:t>
            </a:r>
            <a:r>
              <a:rPr lang="da-DK" sz="1800" dirty="0" err="1"/>
              <a:t>piginnaasat</a:t>
            </a:r>
            <a:r>
              <a:rPr lang="da-DK" sz="1800" dirty="0"/>
              <a:t> / </a:t>
            </a:r>
            <a:r>
              <a:rPr lang="da-DK" sz="1800" dirty="0">
                <a:solidFill>
                  <a:schemeClr val="tx2">
                    <a:lumMod val="60000"/>
                    <a:lumOff val="40000"/>
                  </a:schemeClr>
                </a:solidFill>
              </a:rPr>
              <a:t>Tema 2 – Digitale kompetencer</a:t>
            </a:r>
            <a:endParaRPr lang="da-DK" dirty="0">
              <a:solidFill>
                <a:schemeClr val="tx2">
                  <a:lumMod val="60000"/>
                  <a:lumOff val="40000"/>
                </a:schemeClr>
              </a:solidFill>
            </a:endParaRPr>
          </a:p>
        </p:txBody>
      </p:sp>
      <p:sp>
        <p:nvSpPr>
          <p:cNvPr id="3" name="Pladsholder til indhold 2"/>
          <p:cNvSpPr>
            <a:spLocks noGrp="1"/>
          </p:cNvSpPr>
          <p:nvPr>
            <p:ph sz="half" idx="1"/>
          </p:nvPr>
        </p:nvSpPr>
        <p:spPr/>
        <p:txBody>
          <a:bodyPr>
            <a:normAutofit fontScale="92500" lnSpcReduction="10000"/>
          </a:bodyPr>
          <a:lstStyle/>
          <a:p>
            <a:pPr marL="0" indent="0">
              <a:spcBef>
                <a:spcPts val="0"/>
              </a:spcBef>
              <a:buNone/>
            </a:pPr>
            <a:r>
              <a:rPr lang="da-DK" sz="2800" dirty="0">
                <a:latin typeface="Berlin Sans FB" panose="020E0602020502020306" pitchFamily="34" charset="0"/>
              </a:rPr>
              <a:t>Teknologikursus</a:t>
            </a:r>
            <a:endParaRPr lang="da-DK" sz="2000" dirty="0">
              <a:solidFill>
                <a:schemeClr val="tx1">
                  <a:lumMod val="85000"/>
                  <a:lumOff val="15000"/>
                </a:schemeClr>
              </a:solidFill>
              <a:latin typeface="Berlin Sans FB" panose="020E0602020502020306" pitchFamily="34" charset="0"/>
            </a:endParaRPr>
          </a:p>
          <a:p>
            <a:pPr>
              <a:spcBef>
                <a:spcPts val="0"/>
              </a:spcBef>
            </a:pPr>
            <a:r>
              <a:rPr lang="da-DK" sz="2000" dirty="0" err="1" smtClean="0">
                <a:latin typeface="Berlin Sans FB" panose="020E0602020502020306" pitchFamily="34" charset="0"/>
              </a:rPr>
              <a:t>Minnerni</a:t>
            </a:r>
            <a:r>
              <a:rPr lang="da-DK" sz="2000" dirty="0" smtClean="0">
                <a:latin typeface="Berlin Sans FB" panose="020E0602020502020306" pitchFamily="34" charset="0"/>
              </a:rPr>
              <a:t> </a:t>
            </a:r>
            <a:r>
              <a:rPr lang="da-DK" sz="2000" dirty="0" err="1" smtClean="0">
                <a:latin typeface="Berlin Sans FB" panose="020E0602020502020306" pitchFamily="34" charset="0"/>
              </a:rPr>
              <a:t>akullernilu</a:t>
            </a:r>
            <a:r>
              <a:rPr lang="da-DK" sz="2000" dirty="0" smtClean="0">
                <a:latin typeface="Berlin Sans FB" panose="020E0602020502020306" pitchFamily="34" charset="0"/>
              </a:rPr>
              <a:t> </a:t>
            </a:r>
            <a:r>
              <a:rPr lang="da-DK" sz="2000" dirty="0" err="1" smtClean="0">
                <a:latin typeface="Berlin Sans FB" panose="020E0602020502020306" pitchFamily="34" charset="0"/>
              </a:rPr>
              <a:t>ilinniartitsisunut</a:t>
            </a:r>
            <a:r>
              <a:rPr lang="da-DK" sz="2000" dirty="0" smtClean="0">
                <a:latin typeface="Berlin Sans FB" panose="020E0602020502020306" pitchFamily="34" charset="0"/>
              </a:rPr>
              <a:t> </a:t>
            </a:r>
            <a:r>
              <a:rPr lang="da-DK" sz="2000" dirty="0" err="1" smtClean="0">
                <a:latin typeface="Berlin Sans FB" panose="020E0602020502020306" pitchFamily="34" charset="0"/>
              </a:rPr>
              <a:t>tulluarsagaq</a:t>
            </a:r>
            <a:endParaRPr lang="da-DK" sz="2000" dirty="0" smtClean="0">
              <a:latin typeface="Berlin Sans FB" panose="020E0602020502020306" pitchFamily="34" charset="0"/>
            </a:endParaRPr>
          </a:p>
          <a:p>
            <a:pPr>
              <a:spcBef>
                <a:spcPts val="0"/>
              </a:spcBef>
            </a:pPr>
            <a:r>
              <a:rPr lang="da-DK" sz="2000" dirty="0" err="1" smtClean="0">
                <a:latin typeface="Berlin Sans FB" panose="020E0602020502020306" pitchFamily="34" charset="0"/>
              </a:rPr>
              <a:t>Siammaavipput</a:t>
            </a:r>
            <a:r>
              <a:rPr lang="da-DK" sz="2000" dirty="0" smtClean="0">
                <a:latin typeface="Berlin Sans FB" panose="020E0602020502020306" pitchFamily="34" charset="0"/>
              </a:rPr>
              <a:t> </a:t>
            </a:r>
            <a:r>
              <a:rPr lang="da-DK" sz="2000" dirty="0" err="1" smtClean="0">
                <a:latin typeface="Berlin Sans FB" panose="020E0602020502020306" pitchFamily="34" charset="0"/>
              </a:rPr>
              <a:t>atortunik</a:t>
            </a:r>
            <a:r>
              <a:rPr lang="da-DK" sz="2000" dirty="0" smtClean="0">
                <a:latin typeface="Berlin Sans FB" panose="020E0602020502020306" pitchFamily="34" charset="0"/>
              </a:rPr>
              <a:t> </a:t>
            </a:r>
            <a:r>
              <a:rPr lang="da-DK" sz="2000" dirty="0" err="1" smtClean="0">
                <a:latin typeface="Berlin Sans FB" panose="020E0602020502020306" pitchFamily="34" charset="0"/>
              </a:rPr>
              <a:t>pissarsinikuuvoq</a:t>
            </a:r>
            <a:r>
              <a:rPr lang="da-DK" sz="2000" dirty="0" smtClean="0">
                <a:latin typeface="Berlin Sans FB" panose="020E0602020502020306" pitchFamily="34" charset="0"/>
              </a:rPr>
              <a:t> </a:t>
            </a:r>
            <a:r>
              <a:rPr lang="da-DK" sz="2000" dirty="0" err="1" smtClean="0">
                <a:latin typeface="Berlin Sans FB" panose="020E0602020502020306" pitchFamily="34" charset="0"/>
              </a:rPr>
              <a:t>atuarfinnut</a:t>
            </a:r>
            <a:r>
              <a:rPr lang="da-DK" sz="2000" dirty="0" smtClean="0">
                <a:latin typeface="Berlin Sans FB" panose="020E0602020502020306" pitchFamily="34" charset="0"/>
              </a:rPr>
              <a:t> </a:t>
            </a:r>
            <a:r>
              <a:rPr lang="da-DK" sz="2000" dirty="0" err="1" smtClean="0">
                <a:latin typeface="Berlin Sans FB" panose="020E0602020502020306" pitchFamily="34" charset="0"/>
              </a:rPr>
              <a:t>atorneqarsinnaasunik</a:t>
            </a:r>
            <a:endParaRPr lang="da-DK" sz="2000" dirty="0" smtClean="0">
              <a:latin typeface="Berlin Sans FB" panose="020E0602020502020306" pitchFamily="34" charset="0"/>
            </a:endParaRPr>
          </a:p>
          <a:p>
            <a:pPr>
              <a:spcBef>
                <a:spcPts val="0"/>
              </a:spcBef>
            </a:pPr>
            <a:r>
              <a:rPr lang="da-DK" sz="2000" dirty="0" err="1" smtClean="0">
                <a:latin typeface="Berlin Sans FB" panose="020E0602020502020306" pitchFamily="34" charset="0"/>
              </a:rPr>
              <a:t>Kursusi</a:t>
            </a:r>
            <a:r>
              <a:rPr lang="da-DK" sz="2000" dirty="0" smtClean="0">
                <a:latin typeface="Berlin Sans FB" panose="020E0602020502020306" pitchFamily="34" charset="0"/>
              </a:rPr>
              <a:t> modul 1 </a:t>
            </a:r>
            <a:r>
              <a:rPr lang="da-DK" sz="2000" dirty="0" err="1" smtClean="0">
                <a:latin typeface="Berlin Sans FB" panose="020E0602020502020306" pitchFamily="34" charset="0"/>
              </a:rPr>
              <a:t>aamma</a:t>
            </a:r>
            <a:r>
              <a:rPr lang="da-DK" sz="2000" dirty="0" smtClean="0">
                <a:latin typeface="Berlin Sans FB" panose="020E0602020502020306" pitchFamily="34" charset="0"/>
              </a:rPr>
              <a:t> modul 2</a:t>
            </a:r>
          </a:p>
          <a:p>
            <a:pPr>
              <a:spcBef>
                <a:spcPts val="0"/>
              </a:spcBef>
            </a:pPr>
            <a:endParaRPr lang="da-DK" sz="2000" dirty="0" smtClean="0">
              <a:latin typeface="Berlin Sans FB" panose="020E0602020502020306" pitchFamily="34" charset="0"/>
            </a:endParaRPr>
          </a:p>
          <a:p>
            <a:pPr marL="0" indent="0">
              <a:spcBef>
                <a:spcPts val="0"/>
              </a:spcBef>
              <a:buNone/>
            </a:pPr>
            <a:r>
              <a:rPr lang="da-DK" sz="2800" dirty="0" smtClean="0">
                <a:solidFill>
                  <a:schemeClr val="tx2">
                    <a:lumMod val="60000"/>
                    <a:lumOff val="40000"/>
                  </a:schemeClr>
                </a:solidFill>
                <a:latin typeface="Berlin Sans FB" panose="020E0602020502020306" pitchFamily="34" charset="0"/>
              </a:rPr>
              <a:t>Teknologikursus</a:t>
            </a:r>
            <a:endParaRPr lang="da-DK" sz="2000" dirty="0" smtClean="0">
              <a:solidFill>
                <a:schemeClr val="tx2">
                  <a:lumMod val="60000"/>
                  <a:lumOff val="40000"/>
                </a:schemeClr>
              </a:solidFill>
              <a:latin typeface="Berlin Sans FB" panose="020E0602020502020306" pitchFamily="34" charset="0"/>
            </a:endParaRPr>
          </a:p>
          <a:p>
            <a:pPr marL="455613" indent="-273050">
              <a:spcBef>
                <a:spcPts val="0"/>
              </a:spcBef>
            </a:pPr>
            <a:r>
              <a:rPr lang="da-DK" sz="2000" dirty="0" smtClean="0">
                <a:solidFill>
                  <a:schemeClr val="tx2">
                    <a:lumMod val="60000"/>
                    <a:lumOff val="40000"/>
                  </a:schemeClr>
                </a:solidFill>
                <a:latin typeface="Berlin Sans FB" panose="020E0602020502020306" pitchFamily="34" charset="0"/>
              </a:rPr>
              <a:t>Målrettet </a:t>
            </a:r>
            <a:r>
              <a:rPr lang="da-DK" sz="2000" dirty="0">
                <a:solidFill>
                  <a:schemeClr val="tx2">
                    <a:lumMod val="60000"/>
                    <a:lumOff val="40000"/>
                  </a:schemeClr>
                </a:solidFill>
                <a:latin typeface="Berlin Sans FB" panose="020E0602020502020306" pitchFamily="34" charset="0"/>
              </a:rPr>
              <a:t>undervisere på yngste og mellemtrinnet</a:t>
            </a:r>
          </a:p>
          <a:p>
            <a:pPr marL="455613" indent="-277813"/>
            <a:r>
              <a:rPr lang="da-DK" sz="2000" dirty="0" err="1" smtClean="0">
                <a:solidFill>
                  <a:schemeClr val="tx2">
                    <a:lumMod val="60000"/>
                    <a:lumOff val="40000"/>
                  </a:schemeClr>
                </a:solidFill>
                <a:latin typeface="Berlin Sans FB" panose="020E0602020502020306" pitchFamily="34" charset="0"/>
              </a:rPr>
              <a:t>Formidlingsafd</a:t>
            </a:r>
            <a:r>
              <a:rPr lang="da-DK" sz="2000" dirty="0" smtClean="0">
                <a:solidFill>
                  <a:schemeClr val="tx2">
                    <a:lumMod val="60000"/>
                    <a:lumOff val="40000"/>
                  </a:schemeClr>
                </a:solidFill>
                <a:latin typeface="Berlin Sans FB" panose="020E0602020502020306" pitchFamily="34" charset="0"/>
              </a:rPr>
              <a:t>. Har anskaffet udstyr til udlån til undervisere på kysten</a:t>
            </a:r>
          </a:p>
          <a:p>
            <a:pPr marL="455613" indent="-277813"/>
            <a:r>
              <a:rPr lang="da-DK" sz="2000" dirty="0" smtClean="0">
                <a:solidFill>
                  <a:schemeClr val="tx2">
                    <a:lumMod val="60000"/>
                    <a:lumOff val="40000"/>
                  </a:schemeClr>
                </a:solidFill>
                <a:latin typeface="Berlin Sans FB" panose="020E0602020502020306" pitchFamily="34" charset="0"/>
              </a:rPr>
              <a:t>Modul 1  &amp; Modul 2 </a:t>
            </a:r>
          </a:p>
          <a:p>
            <a:pPr marL="177800" indent="0">
              <a:buNone/>
            </a:pPr>
            <a:endParaRPr lang="da-DK" sz="2000" dirty="0" smtClean="0">
              <a:solidFill>
                <a:schemeClr val="tx1">
                  <a:lumMod val="85000"/>
                  <a:lumOff val="15000"/>
                </a:schemeClr>
              </a:solidFill>
              <a:latin typeface="Berlin Sans FB" panose="020E0602020502020306" pitchFamily="34" charset="0"/>
            </a:endParaRPr>
          </a:p>
          <a:p>
            <a:pPr marL="455613" indent="-277813"/>
            <a:endParaRPr lang="da-DK" sz="2000" dirty="0" smtClean="0">
              <a:solidFill>
                <a:schemeClr val="tx1">
                  <a:lumMod val="85000"/>
                  <a:lumOff val="15000"/>
                </a:schemeClr>
              </a:solidFill>
              <a:latin typeface="Berlin Sans FB" panose="020E0602020502020306" pitchFamily="34" charset="0"/>
            </a:endParaRPr>
          </a:p>
        </p:txBody>
      </p:sp>
      <p:pic>
        <p:nvPicPr>
          <p:cNvPr id="5" name="Pladsholder til indhold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501903" y="1354080"/>
            <a:ext cx="1756233" cy="2333442"/>
          </a:xfrm>
        </p:spPr>
      </p:pic>
      <p:pic>
        <p:nvPicPr>
          <p:cNvPr id="9" name="Billed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4348" y="4941168"/>
            <a:ext cx="1613788" cy="1473458"/>
          </a:xfrm>
          <a:prstGeom prst="rect">
            <a:avLst/>
          </a:prstGeom>
        </p:spPr>
      </p:pic>
      <p:pic>
        <p:nvPicPr>
          <p:cNvPr id="4" name="Billed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5924" y="1508887"/>
            <a:ext cx="1653648" cy="2204864"/>
          </a:xfrm>
          <a:prstGeom prst="rect">
            <a:avLst/>
          </a:prstGeom>
        </p:spPr>
      </p:pic>
      <p:pic>
        <p:nvPicPr>
          <p:cNvPr id="10" name="Billed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8703" y="3687539"/>
            <a:ext cx="2194217" cy="2925623"/>
          </a:xfrm>
          <a:prstGeom prst="rect">
            <a:avLst/>
          </a:prstGeom>
        </p:spPr>
      </p:pic>
      <p:pic>
        <p:nvPicPr>
          <p:cNvPr id="11" name="Billed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34655" y="3597078"/>
            <a:ext cx="1013647" cy="1141430"/>
          </a:xfrm>
          <a:prstGeom prst="rect">
            <a:avLst/>
          </a:prstGeom>
        </p:spPr>
      </p:pic>
    </p:spTree>
    <p:extLst>
      <p:ext uri="{BB962C8B-B14F-4D97-AF65-F5344CB8AC3E}">
        <p14:creationId xmlns:p14="http://schemas.microsoft.com/office/powerpoint/2010/main" val="103947034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3200" dirty="0" err="1" smtClean="0"/>
              <a:t>Sooruna</a:t>
            </a:r>
            <a:r>
              <a:rPr lang="da-DK" sz="3200" dirty="0" smtClean="0"/>
              <a:t> </a:t>
            </a:r>
            <a:r>
              <a:rPr lang="da-DK" sz="3200" dirty="0" err="1" smtClean="0"/>
              <a:t>pisariaqartut</a:t>
            </a:r>
            <a:r>
              <a:rPr lang="da-DK" sz="3200" dirty="0" smtClean="0"/>
              <a:t>? / </a:t>
            </a:r>
            <a:br>
              <a:rPr lang="da-DK" sz="3200" dirty="0" smtClean="0"/>
            </a:br>
            <a:r>
              <a:rPr lang="da-DK" sz="3200" dirty="0" smtClean="0">
                <a:solidFill>
                  <a:schemeClr val="tx2">
                    <a:lumMod val="60000"/>
                    <a:lumOff val="40000"/>
                  </a:schemeClr>
                </a:solidFill>
              </a:rPr>
              <a:t>Hvorfor skal børn lærer det?  </a:t>
            </a:r>
            <a:endParaRPr lang="da-DK" sz="3200" dirty="0">
              <a:solidFill>
                <a:schemeClr val="tx2">
                  <a:lumMod val="60000"/>
                  <a:lumOff val="40000"/>
                </a:schemeClr>
              </a:solidFill>
            </a:endParaRPr>
          </a:p>
        </p:txBody>
      </p:sp>
      <p:sp>
        <p:nvSpPr>
          <p:cNvPr id="3" name="Pladsholder til indhold 2"/>
          <p:cNvSpPr>
            <a:spLocks noGrp="1"/>
          </p:cNvSpPr>
          <p:nvPr>
            <p:ph sz="half" idx="1"/>
          </p:nvPr>
        </p:nvSpPr>
        <p:spPr/>
        <p:txBody>
          <a:bodyPr>
            <a:normAutofit fontScale="85000" lnSpcReduction="10000"/>
          </a:bodyPr>
          <a:lstStyle/>
          <a:p>
            <a:r>
              <a:rPr lang="da-DK" sz="2000" dirty="0" err="1" smtClean="0">
                <a:latin typeface="Berlin Sans FB" panose="020E0602020502020306" pitchFamily="34" charset="0"/>
              </a:rPr>
              <a:t>Siunissami</a:t>
            </a:r>
            <a:r>
              <a:rPr lang="da-DK" sz="2000" dirty="0" smtClean="0">
                <a:latin typeface="Berlin Sans FB" panose="020E0602020502020306" pitchFamily="34" charset="0"/>
              </a:rPr>
              <a:t> </a:t>
            </a:r>
            <a:r>
              <a:rPr lang="da-DK" sz="2000" dirty="0" err="1" smtClean="0">
                <a:latin typeface="Berlin Sans FB" panose="020E0602020502020306" pitchFamily="34" charset="0"/>
              </a:rPr>
              <a:t>innuttaasut</a:t>
            </a:r>
            <a:r>
              <a:rPr lang="da-DK" sz="2000" dirty="0" smtClean="0">
                <a:latin typeface="Berlin Sans FB" panose="020E0602020502020306" pitchFamily="34" charset="0"/>
              </a:rPr>
              <a:t> IT-mik </a:t>
            </a:r>
            <a:r>
              <a:rPr lang="da-DK" sz="2000" dirty="0" err="1" smtClean="0">
                <a:latin typeface="Berlin Sans FB" panose="020E0602020502020306" pitchFamily="34" charset="0"/>
              </a:rPr>
              <a:t>ilisimasallit</a:t>
            </a:r>
            <a:r>
              <a:rPr lang="da-DK" sz="2000" dirty="0" smtClean="0">
                <a:latin typeface="Berlin Sans FB" panose="020E0602020502020306" pitchFamily="34" charset="0"/>
              </a:rPr>
              <a:t> </a:t>
            </a:r>
            <a:r>
              <a:rPr lang="da-DK" sz="2000" dirty="0" err="1" smtClean="0">
                <a:latin typeface="Berlin Sans FB" panose="020E0602020502020306" pitchFamily="34" charset="0"/>
              </a:rPr>
              <a:t>programmeeriisartut</a:t>
            </a:r>
            <a:r>
              <a:rPr lang="da-DK" sz="2000" dirty="0" smtClean="0">
                <a:latin typeface="Berlin Sans FB" panose="020E0602020502020306" pitchFamily="34" charset="0"/>
              </a:rPr>
              <a:t> </a:t>
            </a:r>
            <a:r>
              <a:rPr lang="da-DK" sz="2000" dirty="0" err="1" smtClean="0">
                <a:latin typeface="Berlin Sans FB" panose="020E0602020502020306" pitchFamily="34" charset="0"/>
              </a:rPr>
              <a:t>suliffeqarfinni</a:t>
            </a:r>
            <a:r>
              <a:rPr lang="da-DK" sz="2000" dirty="0" smtClean="0">
                <a:latin typeface="Berlin Sans FB" panose="020E0602020502020306" pitchFamily="34" charset="0"/>
              </a:rPr>
              <a:t> </a:t>
            </a:r>
            <a:r>
              <a:rPr lang="da-DK" sz="2000" dirty="0" err="1" smtClean="0">
                <a:latin typeface="Berlin Sans FB" panose="020E0602020502020306" pitchFamily="34" charset="0"/>
              </a:rPr>
              <a:t>piumaneqaleraluttuinnartussaapput</a:t>
            </a:r>
            <a:endParaRPr lang="da-DK" sz="2000" dirty="0" smtClean="0">
              <a:latin typeface="Berlin Sans FB" panose="020E0602020502020306" pitchFamily="34" charset="0"/>
            </a:endParaRPr>
          </a:p>
          <a:p>
            <a:r>
              <a:rPr lang="da-DK" sz="2000" dirty="0" err="1" smtClean="0">
                <a:latin typeface="Berlin Sans FB" panose="020E0602020502020306" pitchFamily="34" charset="0"/>
              </a:rPr>
              <a:t>Meeqqat</a:t>
            </a:r>
            <a:r>
              <a:rPr lang="da-DK" sz="2000" dirty="0" smtClean="0">
                <a:latin typeface="Berlin Sans FB" panose="020E0602020502020306" pitchFamily="34" charset="0"/>
              </a:rPr>
              <a:t> </a:t>
            </a:r>
            <a:r>
              <a:rPr lang="da-DK" sz="2000" dirty="0" err="1" smtClean="0">
                <a:latin typeface="Berlin Sans FB" panose="020E0602020502020306" pitchFamily="34" charset="0"/>
              </a:rPr>
              <a:t>tamakkuninnga</a:t>
            </a:r>
            <a:r>
              <a:rPr lang="da-DK" sz="2000" dirty="0" smtClean="0">
                <a:latin typeface="Berlin Sans FB" panose="020E0602020502020306" pitchFamily="34" charset="0"/>
              </a:rPr>
              <a:t> </a:t>
            </a:r>
            <a:r>
              <a:rPr lang="da-DK" sz="2000" dirty="0" err="1" smtClean="0">
                <a:latin typeface="Berlin Sans FB" panose="020E0602020502020306" pitchFamily="34" charset="0"/>
              </a:rPr>
              <a:t>sammisaqarnerminni</a:t>
            </a:r>
            <a:r>
              <a:rPr lang="da-DK" sz="2000" dirty="0" smtClean="0">
                <a:latin typeface="Berlin Sans FB" panose="020E0602020502020306" pitchFamily="34" charset="0"/>
              </a:rPr>
              <a:t> </a:t>
            </a:r>
            <a:r>
              <a:rPr lang="da-DK" sz="2000" dirty="0" err="1" smtClean="0">
                <a:latin typeface="Berlin Sans FB" panose="020E0602020502020306" pitchFamily="34" charset="0"/>
              </a:rPr>
              <a:t>ilinniartarpaat</a:t>
            </a:r>
            <a:endParaRPr lang="da-DK" sz="2000" dirty="0" smtClean="0">
              <a:latin typeface="Berlin Sans FB" panose="020E0602020502020306" pitchFamily="34" charset="0"/>
            </a:endParaRPr>
          </a:p>
          <a:p>
            <a:r>
              <a:rPr lang="da-DK" sz="2000" dirty="0" err="1" smtClean="0">
                <a:latin typeface="Berlin Sans FB" panose="020E0602020502020306" pitchFamily="34" charset="0"/>
              </a:rPr>
              <a:t>Programmeeriinermi</a:t>
            </a:r>
            <a:r>
              <a:rPr lang="da-DK" sz="2000" dirty="0" smtClean="0">
                <a:latin typeface="Berlin Sans FB" panose="020E0602020502020306" pitchFamily="34" charset="0"/>
              </a:rPr>
              <a:t> </a:t>
            </a:r>
            <a:r>
              <a:rPr lang="da-DK" sz="2000" dirty="0" err="1" smtClean="0">
                <a:latin typeface="Berlin Sans FB" panose="020E0602020502020306" pitchFamily="34" charset="0"/>
              </a:rPr>
              <a:t>oqaatsit</a:t>
            </a:r>
            <a:r>
              <a:rPr lang="da-DK" sz="2000" dirty="0" smtClean="0">
                <a:latin typeface="Berlin Sans FB" panose="020E0602020502020306" pitchFamily="34" charset="0"/>
              </a:rPr>
              <a:t>, </a:t>
            </a:r>
            <a:r>
              <a:rPr lang="da-DK" sz="2000" dirty="0" err="1" smtClean="0">
                <a:latin typeface="Berlin Sans FB" panose="020E0602020502020306" pitchFamily="34" charset="0"/>
              </a:rPr>
              <a:t>aqutsineq</a:t>
            </a:r>
            <a:r>
              <a:rPr lang="da-DK" sz="2000" dirty="0" smtClean="0">
                <a:latin typeface="Berlin Sans FB" panose="020E0602020502020306" pitchFamily="34" charset="0"/>
              </a:rPr>
              <a:t>, </a:t>
            </a:r>
            <a:r>
              <a:rPr lang="da-DK" sz="2000" dirty="0" err="1" smtClean="0">
                <a:latin typeface="Berlin Sans FB" panose="020E0602020502020306" pitchFamily="34" charset="0"/>
              </a:rPr>
              <a:t>suleqatigiinneq</a:t>
            </a:r>
            <a:r>
              <a:rPr lang="da-DK" sz="2000" dirty="0" smtClean="0">
                <a:latin typeface="Berlin Sans FB" panose="020E0602020502020306" pitchFamily="34" charset="0"/>
              </a:rPr>
              <a:t>, </a:t>
            </a:r>
            <a:r>
              <a:rPr lang="da-DK" sz="2000" dirty="0" err="1" smtClean="0">
                <a:latin typeface="Berlin Sans FB" panose="020E0602020502020306" pitchFamily="34" charset="0"/>
              </a:rPr>
              <a:t>ilisimasanik</a:t>
            </a:r>
            <a:r>
              <a:rPr lang="da-DK" sz="2000" dirty="0" smtClean="0">
                <a:latin typeface="Berlin Sans FB" panose="020E0602020502020306" pitchFamily="34" charset="0"/>
              </a:rPr>
              <a:t> </a:t>
            </a:r>
            <a:r>
              <a:rPr lang="da-DK" sz="2000" dirty="0" err="1" smtClean="0">
                <a:latin typeface="Berlin Sans FB" panose="020E0602020502020306" pitchFamily="34" charset="0"/>
              </a:rPr>
              <a:t>nutaanik</a:t>
            </a:r>
            <a:r>
              <a:rPr lang="da-DK" sz="2000" dirty="0" smtClean="0">
                <a:latin typeface="Berlin Sans FB" panose="020E0602020502020306" pitchFamily="34" charset="0"/>
              </a:rPr>
              <a:t> </a:t>
            </a:r>
            <a:r>
              <a:rPr lang="da-DK" sz="2000" dirty="0" err="1" smtClean="0">
                <a:latin typeface="Berlin Sans FB" panose="020E0602020502020306" pitchFamily="34" charset="0"/>
              </a:rPr>
              <a:t>sanarfineq</a:t>
            </a:r>
            <a:r>
              <a:rPr lang="da-DK" sz="2000" dirty="0" smtClean="0">
                <a:latin typeface="Berlin Sans FB" panose="020E0602020502020306" pitchFamily="34" charset="0"/>
              </a:rPr>
              <a:t>, </a:t>
            </a:r>
            <a:r>
              <a:rPr lang="da-DK" sz="2000" dirty="0" err="1" smtClean="0">
                <a:latin typeface="Berlin Sans FB" panose="020E0602020502020306" pitchFamily="34" charset="0"/>
              </a:rPr>
              <a:t>nalilersuineq</a:t>
            </a:r>
            <a:r>
              <a:rPr lang="da-DK" sz="2000" dirty="0" smtClean="0">
                <a:latin typeface="Berlin Sans FB" panose="020E0602020502020306" pitchFamily="34" charset="0"/>
              </a:rPr>
              <a:t>, </a:t>
            </a:r>
            <a:r>
              <a:rPr lang="da-DK" sz="2000" dirty="0" err="1" smtClean="0">
                <a:latin typeface="Berlin Sans FB" panose="020E0602020502020306" pitchFamily="34" charset="0"/>
              </a:rPr>
              <a:t>ajornartorsiummik</a:t>
            </a:r>
            <a:r>
              <a:rPr lang="da-DK" sz="2000" dirty="0" smtClean="0">
                <a:latin typeface="Berlin Sans FB" panose="020E0602020502020306" pitchFamily="34" charset="0"/>
              </a:rPr>
              <a:t> </a:t>
            </a:r>
            <a:r>
              <a:rPr lang="da-DK" sz="2000" dirty="0" err="1" smtClean="0">
                <a:latin typeface="Berlin Sans FB" panose="020E0602020502020306" pitchFamily="34" charset="0"/>
              </a:rPr>
              <a:t>aaqqiisinnaaneq</a:t>
            </a:r>
            <a:r>
              <a:rPr lang="da-DK" sz="2000" dirty="0" smtClean="0">
                <a:latin typeface="Berlin Sans FB" panose="020E0602020502020306" pitchFamily="34" charset="0"/>
              </a:rPr>
              <a:t>, IT </a:t>
            </a:r>
          </a:p>
          <a:p>
            <a:r>
              <a:rPr lang="da-DK" sz="2000" dirty="0" err="1" smtClean="0">
                <a:latin typeface="Berlin Sans FB" panose="020E0602020502020306" pitchFamily="34" charset="0"/>
              </a:rPr>
              <a:t>Misissueqqissaaneq</a:t>
            </a:r>
            <a:r>
              <a:rPr lang="da-DK" sz="2000" dirty="0">
                <a:latin typeface="Berlin Sans FB" panose="020E0602020502020306" pitchFamily="34" charset="0"/>
              </a:rPr>
              <a:t> </a:t>
            </a:r>
            <a:r>
              <a:rPr lang="da-DK" sz="2000" dirty="0" err="1" smtClean="0">
                <a:latin typeface="Berlin Sans FB" panose="020E0602020502020306" pitchFamily="34" charset="0"/>
              </a:rPr>
              <a:t>pinngorartitsineq</a:t>
            </a:r>
            <a:r>
              <a:rPr lang="da-DK" sz="2000" dirty="0" smtClean="0">
                <a:latin typeface="Berlin Sans FB" panose="020E0602020502020306" pitchFamily="34" charset="0"/>
              </a:rPr>
              <a:t> </a:t>
            </a:r>
          </a:p>
          <a:p>
            <a:r>
              <a:rPr lang="da-DK" sz="2000" dirty="0" err="1" smtClean="0">
                <a:latin typeface="Berlin Sans FB" panose="020E0602020502020306" pitchFamily="34" charset="0"/>
              </a:rPr>
              <a:t>Taakku</a:t>
            </a:r>
            <a:r>
              <a:rPr lang="da-DK" sz="2000" dirty="0" smtClean="0">
                <a:latin typeface="Berlin Sans FB" panose="020E0602020502020306" pitchFamily="34" charset="0"/>
              </a:rPr>
              <a:t> </a:t>
            </a:r>
            <a:r>
              <a:rPr lang="da-DK" sz="2000" dirty="0" err="1" smtClean="0">
                <a:latin typeface="Berlin Sans FB" panose="020E0602020502020306" pitchFamily="34" charset="0"/>
              </a:rPr>
              <a:t>aamma</a:t>
            </a:r>
            <a:r>
              <a:rPr lang="da-DK" sz="2000" dirty="0" smtClean="0">
                <a:latin typeface="Berlin Sans FB" panose="020E0602020502020306" pitchFamily="34" charset="0"/>
              </a:rPr>
              <a:t> </a:t>
            </a:r>
            <a:r>
              <a:rPr lang="da-DK" sz="2000" dirty="0" err="1" smtClean="0">
                <a:latin typeface="Berlin Sans FB" panose="020E0602020502020306" pitchFamily="34" charset="0"/>
              </a:rPr>
              <a:t>avataatigut</a:t>
            </a:r>
            <a:r>
              <a:rPr lang="da-DK" sz="2000" dirty="0" smtClean="0">
                <a:latin typeface="Berlin Sans FB" panose="020E0602020502020306" pitchFamily="34" charset="0"/>
              </a:rPr>
              <a:t> </a:t>
            </a:r>
            <a:r>
              <a:rPr lang="da-DK" sz="2000" dirty="0" err="1" smtClean="0">
                <a:latin typeface="Berlin Sans FB" panose="020E0602020502020306" pitchFamily="34" charset="0"/>
              </a:rPr>
              <a:t>misissuinerminni</a:t>
            </a:r>
            <a:r>
              <a:rPr lang="da-DK" sz="2000" dirty="0" smtClean="0">
                <a:latin typeface="Berlin Sans FB" panose="020E0602020502020306" pitchFamily="34" charset="0"/>
              </a:rPr>
              <a:t> </a:t>
            </a:r>
            <a:r>
              <a:rPr lang="da-DK" sz="2000" dirty="0" err="1" smtClean="0">
                <a:latin typeface="Berlin Sans FB" panose="020E0602020502020306" pitchFamily="34" charset="0"/>
              </a:rPr>
              <a:t>oqaatsit</a:t>
            </a:r>
            <a:r>
              <a:rPr lang="da-DK" sz="2000" dirty="0" smtClean="0">
                <a:latin typeface="Berlin Sans FB" panose="020E0602020502020306" pitchFamily="34" charset="0"/>
              </a:rPr>
              <a:t> (</a:t>
            </a:r>
            <a:r>
              <a:rPr lang="da-DK" sz="2000" dirty="0" err="1" smtClean="0">
                <a:latin typeface="Berlin Sans FB" panose="020E0602020502020306" pitchFamily="34" charset="0"/>
              </a:rPr>
              <a:t>tuluttut</a:t>
            </a:r>
            <a:r>
              <a:rPr lang="da-DK" sz="2000" dirty="0" smtClean="0">
                <a:latin typeface="Berlin Sans FB" panose="020E0602020502020306" pitchFamily="34" charset="0"/>
              </a:rPr>
              <a:t>) </a:t>
            </a:r>
          </a:p>
        </p:txBody>
      </p:sp>
      <p:sp>
        <p:nvSpPr>
          <p:cNvPr id="4" name="Pladsholder til indhold 3"/>
          <p:cNvSpPr>
            <a:spLocks noGrp="1"/>
          </p:cNvSpPr>
          <p:nvPr>
            <p:ph sz="half" idx="2"/>
          </p:nvPr>
        </p:nvSpPr>
        <p:spPr/>
        <p:txBody>
          <a:bodyPr>
            <a:normAutofit fontScale="47500" lnSpcReduction="20000"/>
          </a:bodyPr>
          <a:lstStyle/>
          <a:p>
            <a:pPr marL="455613" indent="-277813"/>
            <a:r>
              <a:rPr lang="da-DK" sz="4000" dirty="0">
                <a:solidFill>
                  <a:schemeClr val="tx2">
                    <a:lumMod val="60000"/>
                    <a:lumOff val="40000"/>
                  </a:schemeClr>
                </a:solidFill>
                <a:latin typeface="Berlin Sans FB" panose="020E0602020502020306" pitchFamily="34" charset="0"/>
              </a:rPr>
              <a:t>Den fremtidige efterspørgsel på folk, der kan kode, vil være </a:t>
            </a:r>
            <a:r>
              <a:rPr lang="da-DK" sz="4000" dirty="0" smtClean="0">
                <a:solidFill>
                  <a:schemeClr val="tx2">
                    <a:lumMod val="60000"/>
                    <a:lumOff val="40000"/>
                  </a:schemeClr>
                </a:solidFill>
                <a:latin typeface="Berlin Sans FB" panose="020E0602020502020306" pitchFamily="34" charset="0"/>
              </a:rPr>
              <a:t>enorm</a:t>
            </a:r>
          </a:p>
          <a:p>
            <a:pPr marL="455613" indent="-277813"/>
            <a:r>
              <a:rPr lang="da-DK" sz="4000" dirty="0" smtClean="0">
                <a:solidFill>
                  <a:schemeClr val="tx2">
                    <a:lumMod val="60000"/>
                    <a:lumOff val="40000"/>
                  </a:schemeClr>
                </a:solidFill>
                <a:latin typeface="Berlin Sans FB" panose="020E0602020502020306" pitchFamily="34" charset="0"/>
              </a:rPr>
              <a:t>Hvad </a:t>
            </a:r>
            <a:r>
              <a:rPr lang="da-DK" sz="4000" dirty="0">
                <a:solidFill>
                  <a:schemeClr val="tx2">
                    <a:lumMod val="60000"/>
                    <a:lumOff val="40000"/>
                  </a:schemeClr>
                </a:solidFill>
                <a:latin typeface="Berlin Sans FB" panose="020E0602020502020306" pitchFamily="34" charset="0"/>
              </a:rPr>
              <a:t>lærer børnene om dem? </a:t>
            </a:r>
          </a:p>
          <a:p>
            <a:pPr marL="455613" indent="-277813"/>
            <a:r>
              <a:rPr lang="da-DK" sz="4000" dirty="0">
                <a:solidFill>
                  <a:schemeClr val="tx2">
                    <a:lumMod val="60000"/>
                    <a:lumOff val="40000"/>
                  </a:schemeClr>
                </a:solidFill>
                <a:latin typeface="Berlin Sans FB" panose="020E0602020502020306" pitchFamily="34" charset="0"/>
              </a:rPr>
              <a:t>programmeringssproget, kommandoer samarbejde, </a:t>
            </a:r>
            <a:r>
              <a:rPr lang="da-DK" sz="4000" dirty="0" smtClean="0">
                <a:solidFill>
                  <a:schemeClr val="tx2">
                    <a:lumMod val="60000"/>
                    <a:lumOff val="40000"/>
                  </a:schemeClr>
                </a:solidFill>
                <a:latin typeface="Berlin Sans FB" panose="020E0602020502020306" pitchFamily="34" charset="0"/>
              </a:rPr>
              <a:t>kommunikation, videns konstruktion, evaluering, problemløsning, IT</a:t>
            </a:r>
            <a:endParaRPr lang="da-DK" sz="4000" dirty="0">
              <a:solidFill>
                <a:schemeClr val="tx2">
                  <a:lumMod val="60000"/>
                  <a:lumOff val="40000"/>
                </a:schemeClr>
              </a:solidFill>
              <a:latin typeface="Berlin Sans FB" panose="020E0602020502020306" pitchFamily="34" charset="0"/>
            </a:endParaRPr>
          </a:p>
          <a:p>
            <a:pPr marL="455613" indent="-277813"/>
            <a:r>
              <a:rPr lang="da-DK" sz="4000" dirty="0">
                <a:solidFill>
                  <a:schemeClr val="tx2">
                    <a:lumMod val="60000"/>
                    <a:lumOff val="40000"/>
                  </a:schemeClr>
                </a:solidFill>
                <a:latin typeface="Berlin Sans FB" panose="020E0602020502020306" pitchFamily="34" charset="0"/>
              </a:rPr>
              <a:t>Børn får en forståelse for at det er vigtigt at give klare instrukser, lærer at samarbejde om opgavens gennemførelse</a:t>
            </a:r>
          </a:p>
          <a:p>
            <a:pPr marL="455613" indent="-277813"/>
            <a:r>
              <a:rPr lang="da-DK" sz="4000" dirty="0">
                <a:solidFill>
                  <a:schemeClr val="tx2">
                    <a:lumMod val="60000"/>
                    <a:lumOff val="40000"/>
                  </a:schemeClr>
                </a:solidFill>
                <a:latin typeface="Berlin Sans FB" panose="020E0602020502020306" pitchFamily="34" charset="0"/>
              </a:rPr>
              <a:t>Udfordres på retningssans, logisk </a:t>
            </a:r>
            <a:r>
              <a:rPr lang="da-DK" sz="4000" dirty="0" smtClean="0">
                <a:solidFill>
                  <a:schemeClr val="tx2">
                    <a:lumMod val="60000"/>
                    <a:lumOff val="40000"/>
                  </a:schemeClr>
                </a:solidFill>
                <a:latin typeface="Berlin Sans FB" panose="020E0602020502020306" pitchFamily="34" charset="0"/>
              </a:rPr>
              <a:t>analyse, kreativitet.</a:t>
            </a:r>
            <a:endParaRPr lang="da-DK" sz="4000" dirty="0">
              <a:solidFill>
                <a:schemeClr val="tx2">
                  <a:lumMod val="60000"/>
                  <a:lumOff val="40000"/>
                </a:schemeClr>
              </a:solidFill>
              <a:latin typeface="Berlin Sans FB" panose="020E0602020502020306" pitchFamily="34" charset="0"/>
            </a:endParaRPr>
          </a:p>
          <a:p>
            <a:endParaRPr lang="da-DK" dirty="0"/>
          </a:p>
        </p:txBody>
      </p:sp>
    </p:spTree>
    <p:extLst>
      <p:ext uri="{BB962C8B-B14F-4D97-AF65-F5344CB8AC3E}">
        <p14:creationId xmlns:p14="http://schemas.microsoft.com/office/powerpoint/2010/main" val="141965979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fontScale="90000"/>
          </a:bodyPr>
          <a:lstStyle/>
          <a:p>
            <a:r>
              <a:rPr lang="da-DK" dirty="0" smtClean="0"/>
              <a:t/>
            </a:r>
            <a:br>
              <a:rPr lang="da-DK" dirty="0" smtClean="0"/>
            </a:br>
            <a:r>
              <a:rPr lang="da-DK" sz="3100" dirty="0" err="1" smtClean="0"/>
              <a:t>Suut</a:t>
            </a:r>
            <a:r>
              <a:rPr lang="da-DK" sz="3100" dirty="0" smtClean="0"/>
              <a:t> </a:t>
            </a:r>
            <a:r>
              <a:rPr lang="da-DK" sz="3100" dirty="0" err="1" smtClean="0"/>
              <a:t>robortsit</a:t>
            </a:r>
            <a:r>
              <a:rPr lang="da-DK" sz="3100" dirty="0" smtClean="0"/>
              <a:t> ILA-mi </a:t>
            </a:r>
            <a:r>
              <a:rPr lang="da-DK" sz="3100" dirty="0" err="1" smtClean="0"/>
              <a:t>pigaagut</a:t>
            </a:r>
            <a:r>
              <a:rPr lang="da-DK" sz="3100" dirty="0" smtClean="0"/>
              <a:t> </a:t>
            </a:r>
            <a:r>
              <a:rPr lang="da-DK" sz="3100" dirty="0" err="1" smtClean="0"/>
              <a:t>meeqqerivinnut</a:t>
            </a:r>
            <a:r>
              <a:rPr lang="da-DK" sz="3100" dirty="0" smtClean="0"/>
              <a:t> </a:t>
            </a:r>
            <a:r>
              <a:rPr lang="da-DK" sz="3100" dirty="0" err="1" smtClean="0"/>
              <a:t>minnerillu</a:t>
            </a:r>
            <a:r>
              <a:rPr lang="da-DK" sz="3100" dirty="0" smtClean="0"/>
              <a:t> </a:t>
            </a:r>
            <a:r>
              <a:rPr lang="da-DK" sz="3100" dirty="0" err="1" smtClean="0"/>
              <a:t>atuarfiannut</a:t>
            </a:r>
            <a:r>
              <a:rPr lang="da-DK" sz="3100" dirty="0" smtClean="0"/>
              <a:t> </a:t>
            </a:r>
            <a:r>
              <a:rPr lang="da-DK" sz="3100" dirty="0" err="1" smtClean="0"/>
              <a:t>tulluartut</a:t>
            </a:r>
            <a:r>
              <a:rPr lang="da-DK" sz="3100" dirty="0" smtClean="0"/>
              <a:t>? </a:t>
            </a:r>
            <a:br>
              <a:rPr lang="da-DK" sz="3100" dirty="0" smtClean="0"/>
            </a:br>
            <a:r>
              <a:rPr lang="da-DK" sz="3100" dirty="0" smtClean="0">
                <a:solidFill>
                  <a:schemeClr val="tx2">
                    <a:lumMod val="60000"/>
                    <a:lumOff val="40000"/>
                  </a:schemeClr>
                </a:solidFill>
              </a:rPr>
              <a:t>Hvilken robotter har vi i ILA der passer til</a:t>
            </a:r>
            <a:br>
              <a:rPr lang="da-DK" sz="3100" dirty="0" smtClean="0">
                <a:solidFill>
                  <a:schemeClr val="tx2">
                    <a:lumMod val="60000"/>
                    <a:lumOff val="40000"/>
                  </a:schemeClr>
                </a:solidFill>
              </a:rPr>
            </a:br>
            <a:r>
              <a:rPr lang="da-DK" sz="3100" dirty="0" smtClean="0">
                <a:solidFill>
                  <a:schemeClr val="tx2">
                    <a:lumMod val="60000"/>
                    <a:lumOff val="40000"/>
                  </a:schemeClr>
                </a:solidFill>
              </a:rPr>
              <a:t>førskole &amp; yngste trin?  </a:t>
            </a:r>
            <a:endParaRPr lang="da-DK" sz="3100" dirty="0">
              <a:solidFill>
                <a:schemeClr val="tx2">
                  <a:lumMod val="60000"/>
                  <a:lumOff val="40000"/>
                </a:schemeClr>
              </a:solidFill>
            </a:endParaRPr>
          </a:p>
        </p:txBody>
      </p:sp>
      <p:pic>
        <p:nvPicPr>
          <p:cNvPr id="7" name="Pladsholder til indhold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570373" y="2564904"/>
            <a:ext cx="2068196" cy="2015802"/>
          </a:xfrm>
        </p:spPr>
      </p:pic>
      <p:pic>
        <p:nvPicPr>
          <p:cNvPr id="8" name="Billed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13847" y="2708920"/>
            <a:ext cx="2194217" cy="2925623"/>
          </a:xfrm>
          <a:prstGeom prst="rect">
            <a:avLst/>
          </a:prstGeom>
        </p:spPr>
      </p:pic>
      <p:pic>
        <p:nvPicPr>
          <p:cNvPr id="9" name="Billed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54206" y="2001758"/>
            <a:ext cx="2066287" cy="1886609"/>
          </a:xfrm>
          <a:prstGeom prst="rect">
            <a:avLst/>
          </a:prstGeom>
        </p:spPr>
      </p:pic>
      <p:pic>
        <p:nvPicPr>
          <p:cNvPr id="10" name="Billed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1552" y="4762504"/>
            <a:ext cx="2093871" cy="2095513"/>
          </a:xfrm>
          <a:prstGeom prst="rect">
            <a:avLst/>
          </a:prstGeom>
        </p:spPr>
      </p:pic>
      <p:pic>
        <p:nvPicPr>
          <p:cNvPr id="2" name="video-155420900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470081" y="4047948"/>
            <a:ext cx="3240473" cy="2400350"/>
          </a:xfrm>
          <a:prstGeom prst="rect">
            <a:avLst/>
          </a:prstGeom>
        </p:spPr>
      </p:pic>
    </p:spTree>
    <p:extLst>
      <p:ext uri="{BB962C8B-B14F-4D97-AF65-F5344CB8AC3E}">
        <p14:creationId xmlns:p14="http://schemas.microsoft.com/office/powerpoint/2010/main" val="1881504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D861BED-866B-4771-A5C7-D7511AF25BCA}"/>
              </a:ext>
            </a:extLst>
          </p:cNvPr>
          <p:cNvSpPr>
            <a:spLocks noGrp="1"/>
          </p:cNvSpPr>
          <p:nvPr>
            <p:ph type="title"/>
          </p:nvPr>
        </p:nvSpPr>
        <p:spPr/>
        <p:txBody>
          <a:bodyPr/>
          <a:lstStyle/>
          <a:p>
            <a:r>
              <a:rPr lang="kl-GL" dirty="0"/>
              <a:t>Unammilligassaq</a:t>
            </a:r>
          </a:p>
        </p:txBody>
      </p:sp>
      <p:sp>
        <p:nvSpPr>
          <p:cNvPr id="3" name="Pladsholder til indhold 2">
            <a:extLst>
              <a:ext uri="{FF2B5EF4-FFF2-40B4-BE49-F238E27FC236}">
                <a16:creationId xmlns:a16="http://schemas.microsoft.com/office/drawing/2014/main" xmlns="" id="{7A1094D0-92BC-4EAA-96A2-4C4B8EE85859}"/>
              </a:ext>
            </a:extLst>
          </p:cNvPr>
          <p:cNvSpPr>
            <a:spLocks noGrp="1"/>
          </p:cNvSpPr>
          <p:nvPr>
            <p:ph idx="1"/>
          </p:nvPr>
        </p:nvSpPr>
        <p:spPr/>
        <p:txBody>
          <a:bodyPr>
            <a:normAutofit fontScale="92500"/>
          </a:bodyPr>
          <a:lstStyle/>
          <a:p>
            <a:r>
              <a:rPr lang="kl-GL" dirty="0"/>
              <a:t>Pisortat paasissutissiinermut atortui internetikkut atuutsinneqanngillat internetikkullu attaveqaateqarnerat sanngiilluni</a:t>
            </a:r>
          </a:p>
          <a:p>
            <a:r>
              <a:rPr lang="kl-GL" dirty="0"/>
              <a:t>Pisortani databasit atortullu attavilersorniarneri sivisuallaarlutillu akisuallaarput</a:t>
            </a:r>
          </a:p>
          <a:p>
            <a:r>
              <a:rPr lang="kl-GL" dirty="0"/>
              <a:t>Suliffeqarfinni mikisuni qarasaasialerisut </a:t>
            </a:r>
            <a:r>
              <a:rPr lang="kl-GL" i="1" dirty="0"/>
              <a:t>isumannaatsuunermik </a:t>
            </a:r>
            <a:r>
              <a:rPr lang="kl-GL" dirty="0"/>
              <a:t>pisariaqartinneqartutut qaammaassaqarnerat killeqarpoq</a:t>
            </a:r>
          </a:p>
        </p:txBody>
      </p:sp>
    </p:spTree>
    <p:extLst>
      <p:ext uri="{BB962C8B-B14F-4D97-AF65-F5344CB8AC3E}">
        <p14:creationId xmlns:p14="http://schemas.microsoft.com/office/powerpoint/2010/main" val="40554164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err="1" smtClean="0"/>
              <a:t>Assersuut</a:t>
            </a:r>
            <a:r>
              <a:rPr lang="da-DK" dirty="0" smtClean="0"/>
              <a:t> </a:t>
            </a:r>
            <a:r>
              <a:rPr lang="da-DK" dirty="0" err="1" smtClean="0"/>
              <a:t>meeraq</a:t>
            </a:r>
            <a:r>
              <a:rPr lang="da-DK" dirty="0" smtClean="0"/>
              <a:t> </a:t>
            </a:r>
            <a:r>
              <a:rPr lang="da-DK" dirty="0" err="1" smtClean="0"/>
              <a:t>misileraasoq</a:t>
            </a:r>
            <a:r>
              <a:rPr lang="da-DK" dirty="0" smtClean="0"/>
              <a:t> / </a:t>
            </a:r>
            <a:br>
              <a:rPr lang="da-DK" dirty="0" smtClean="0"/>
            </a:br>
            <a:r>
              <a:rPr lang="da-DK" dirty="0" smtClean="0">
                <a:solidFill>
                  <a:schemeClr val="tx2">
                    <a:lumMod val="60000"/>
                    <a:lumOff val="40000"/>
                  </a:schemeClr>
                </a:solidFill>
              </a:rPr>
              <a:t>Eksempel –barnet tester og fejler</a:t>
            </a:r>
            <a:endParaRPr lang="da-DK" dirty="0">
              <a:solidFill>
                <a:schemeClr val="tx2">
                  <a:lumMod val="60000"/>
                  <a:lumOff val="40000"/>
                </a:schemeClr>
              </a:solidFill>
            </a:endParaRPr>
          </a:p>
        </p:txBody>
      </p:sp>
      <p:pic>
        <p:nvPicPr>
          <p:cNvPr id="5" name="video-1554209009">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6"/>
          <a:stretch>
            <a:fillRect/>
          </a:stretch>
        </p:blipFill>
        <p:spPr>
          <a:xfrm>
            <a:off x="456010" y="2452688"/>
            <a:ext cx="4038600" cy="2990850"/>
          </a:xfrm>
        </p:spPr>
      </p:pic>
      <p:pic>
        <p:nvPicPr>
          <p:cNvPr id="6" name="video-1554223249">
            <a:hlinkClick r:id="" action="ppaction://media"/>
          </p:cNvPr>
          <p:cNvPicPr>
            <a:picLocks noGrp="1" noChangeAspect="1"/>
          </p:cNvPicPr>
          <p:nvPr>
            <p:ph sz="half" idx="2"/>
            <a:videoFile r:link="rId4"/>
            <p:extLst>
              <p:ext uri="{DAA4B4D4-6D71-4841-9C94-3DE7FCFB9230}">
                <p14:media xmlns:p14="http://schemas.microsoft.com/office/powerpoint/2010/main" r:embed="rId3"/>
              </p:ext>
            </p:extLst>
          </p:nvPr>
        </p:nvPicPr>
        <p:blipFill>
          <a:blip r:embed="rId7"/>
          <a:stretch>
            <a:fillRect/>
          </a:stretch>
        </p:blipFill>
        <p:spPr>
          <a:xfrm>
            <a:off x="4648200" y="2452688"/>
            <a:ext cx="4038600" cy="2990850"/>
          </a:xfrm>
        </p:spPr>
      </p:pic>
    </p:spTree>
    <p:extLst>
      <p:ext uri="{BB962C8B-B14F-4D97-AF65-F5344CB8AC3E}">
        <p14:creationId xmlns:p14="http://schemas.microsoft.com/office/powerpoint/2010/main" val="28236563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15152" mute="1">
                <p:cTn id="13" fill="hold" display="0">
                  <p:stCondLst>
                    <p:cond delay="indefinite"/>
                  </p:stCondLst>
                </p:cTn>
                <p:tgtEl>
                  <p:spTgt spid="6"/>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err="1"/>
              <a:t>Suliat</a:t>
            </a:r>
            <a:r>
              <a:rPr lang="da-DK" sz="3200" dirty="0"/>
              <a:t> </a:t>
            </a:r>
            <a:r>
              <a:rPr lang="da-DK" sz="3200" dirty="0" err="1"/>
              <a:t>ataasiakkaat</a:t>
            </a:r>
            <a:r>
              <a:rPr lang="da-DK" sz="3200" dirty="0"/>
              <a:t> / </a:t>
            </a:r>
            <a:r>
              <a:rPr lang="da-DK" sz="3200" dirty="0">
                <a:solidFill>
                  <a:schemeClr val="tx2">
                    <a:lumMod val="60000"/>
                    <a:lumOff val="40000"/>
                  </a:schemeClr>
                </a:solidFill>
              </a:rPr>
              <a:t>De enkelte projekter </a:t>
            </a:r>
            <a:r>
              <a:rPr lang="da-DK" dirty="0"/>
              <a:t/>
            </a:r>
            <a:br>
              <a:rPr lang="da-DK" dirty="0"/>
            </a:br>
            <a:r>
              <a:rPr lang="da-DK" sz="1800" dirty="0"/>
              <a:t>Sammisaq 2 – </a:t>
            </a:r>
            <a:r>
              <a:rPr lang="da-DK" sz="1800" dirty="0" err="1"/>
              <a:t>Digitamilik</a:t>
            </a:r>
            <a:r>
              <a:rPr lang="da-DK" sz="1800" dirty="0"/>
              <a:t> </a:t>
            </a:r>
            <a:r>
              <a:rPr lang="da-DK" sz="1800" dirty="0" err="1"/>
              <a:t>piginnaasat</a:t>
            </a:r>
            <a:r>
              <a:rPr lang="da-DK" sz="1800" dirty="0"/>
              <a:t> / </a:t>
            </a:r>
            <a:r>
              <a:rPr lang="da-DK" sz="1800" dirty="0">
                <a:solidFill>
                  <a:schemeClr val="tx2">
                    <a:lumMod val="60000"/>
                    <a:lumOff val="40000"/>
                  </a:schemeClr>
                </a:solidFill>
              </a:rPr>
              <a:t>Tema 2 – Digitale kompetencer</a:t>
            </a:r>
            <a:endParaRPr lang="da-DK" sz="2200" dirty="0"/>
          </a:p>
        </p:txBody>
      </p:sp>
      <p:sp>
        <p:nvSpPr>
          <p:cNvPr id="3" name="Pladsholder til indhold 2"/>
          <p:cNvSpPr>
            <a:spLocks noGrp="1"/>
          </p:cNvSpPr>
          <p:nvPr>
            <p:ph sz="half" idx="1"/>
          </p:nvPr>
        </p:nvSpPr>
        <p:spPr/>
        <p:txBody>
          <a:bodyPr>
            <a:normAutofit lnSpcReduction="10000"/>
          </a:bodyPr>
          <a:lstStyle/>
          <a:p>
            <a:r>
              <a:rPr lang="da-DK" sz="2000" dirty="0" smtClean="0"/>
              <a:t>C.R.A.F.T</a:t>
            </a:r>
          </a:p>
          <a:p>
            <a:r>
              <a:rPr lang="da-DK" sz="2000" dirty="0" err="1" smtClean="0"/>
              <a:t>Nunat</a:t>
            </a:r>
            <a:r>
              <a:rPr lang="da-DK" sz="2000" dirty="0" smtClean="0"/>
              <a:t> </a:t>
            </a:r>
            <a:r>
              <a:rPr lang="da-DK" sz="2000" dirty="0" err="1" smtClean="0"/>
              <a:t>avannarliit</a:t>
            </a:r>
            <a:r>
              <a:rPr lang="da-DK" sz="2000" dirty="0" smtClean="0"/>
              <a:t> </a:t>
            </a:r>
            <a:r>
              <a:rPr lang="da-DK" sz="2000" dirty="0" err="1" smtClean="0"/>
              <a:t>siunnersuisoqatigiivisa</a:t>
            </a:r>
            <a:r>
              <a:rPr lang="da-DK" sz="2000" dirty="0" smtClean="0"/>
              <a:t> </a:t>
            </a:r>
            <a:r>
              <a:rPr lang="da-DK" sz="2000" dirty="0" err="1" smtClean="0"/>
              <a:t>aqutsisoqarfik</a:t>
            </a:r>
            <a:r>
              <a:rPr lang="da-DK" sz="2000" dirty="0" smtClean="0"/>
              <a:t> IT &amp; læring </a:t>
            </a:r>
            <a:r>
              <a:rPr lang="da-DK" sz="2000" dirty="0" err="1" smtClean="0"/>
              <a:t>suleqatigalugu</a:t>
            </a:r>
            <a:r>
              <a:rPr lang="da-DK" sz="2000" dirty="0" smtClean="0"/>
              <a:t> </a:t>
            </a:r>
            <a:r>
              <a:rPr lang="da-DK" sz="2000" dirty="0" err="1" smtClean="0"/>
              <a:t>suliniut</a:t>
            </a:r>
            <a:r>
              <a:rPr lang="da-DK" sz="2000" dirty="0" smtClean="0"/>
              <a:t> </a:t>
            </a:r>
            <a:r>
              <a:rPr lang="da-DK" sz="2000" dirty="0" err="1" smtClean="0"/>
              <a:t>aallartitarivaat</a:t>
            </a:r>
            <a:endParaRPr lang="da-DK" sz="2000" dirty="0" smtClean="0"/>
          </a:p>
          <a:p>
            <a:r>
              <a:rPr lang="da-DK" sz="2000" dirty="0" err="1" smtClean="0"/>
              <a:t>Siunertaavoq</a:t>
            </a:r>
            <a:r>
              <a:rPr lang="da-DK" sz="2000" dirty="0" smtClean="0"/>
              <a:t> </a:t>
            </a:r>
            <a:r>
              <a:rPr lang="da-DK" sz="2000" dirty="0" err="1" smtClean="0"/>
              <a:t>atuarfeqarfinni</a:t>
            </a:r>
            <a:r>
              <a:rPr lang="da-DK" sz="2000" dirty="0" smtClean="0"/>
              <a:t> </a:t>
            </a:r>
            <a:r>
              <a:rPr lang="da-DK" sz="2000" dirty="0" err="1" smtClean="0"/>
              <a:t>digitalimi</a:t>
            </a:r>
            <a:r>
              <a:rPr lang="da-DK" sz="2000" dirty="0" smtClean="0"/>
              <a:t> </a:t>
            </a:r>
            <a:r>
              <a:rPr lang="da-DK" sz="2000" dirty="0" err="1" smtClean="0"/>
              <a:t>piginnaasat</a:t>
            </a:r>
            <a:r>
              <a:rPr lang="da-DK" sz="2000" dirty="0" smtClean="0"/>
              <a:t> </a:t>
            </a:r>
            <a:r>
              <a:rPr lang="da-DK" sz="2000" dirty="0" err="1" smtClean="0"/>
              <a:t>ukkatarineqarnissaat</a:t>
            </a:r>
            <a:endParaRPr lang="da-DK" sz="2000" dirty="0" smtClean="0"/>
          </a:p>
          <a:p>
            <a:r>
              <a:rPr lang="da-DK" sz="2000" dirty="0" err="1" smtClean="0"/>
              <a:t>Angajullernut</a:t>
            </a:r>
            <a:r>
              <a:rPr lang="da-DK" sz="2000" dirty="0" smtClean="0"/>
              <a:t> </a:t>
            </a:r>
            <a:r>
              <a:rPr lang="da-DK" sz="2000" dirty="0" err="1" smtClean="0"/>
              <a:t>akullernullu</a:t>
            </a:r>
            <a:r>
              <a:rPr lang="da-DK" sz="2000" dirty="0" smtClean="0"/>
              <a:t> </a:t>
            </a:r>
            <a:r>
              <a:rPr lang="da-DK" sz="2000" dirty="0" err="1" smtClean="0"/>
              <a:t>tulluarsagaavoq</a:t>
            </a:r>
            <a:endParaRPr lang="da-DK" sz="2000" dirty="0" smtClean="0"/>
          </a:p>
          <a:p>
            <a:r>
              <a:rPr lang="da-DK" sz="2000" dirty="0" err="1" smtClean="0"/>
              <a:t>Atuartitsinermi</a:t>
            </a:r>
            <a:r>
              <a:rPr lang="da-DK" sz="2000" dirty="0" smtClean="0"/>
              <a:t> </a:t>
            </a:r>
            <a:r>
              <a:rPr lang="da-DK" sz="2000" dirty="0" err="1" smtClean="0"/>
              <a:t>ingerlaasaa</a:t>
            </a:r>
            <a:r>
              <a:rPr lang="da-DK" sz="2000" dirty="0" smtClean="0"/>
              <a:t>:</a:t>
            </a:r>
          </a:p>
          <a:p>
            <a:r>
              <a:rPr lang="da-DK" sz="2000" dirty="0" err="1" smtClean="0"/>
              <a:t>Misissuineq</a:t>
            </a:r>
            <a:r>
              <a:rPr lang="da-DK" sz="2000" dirty="0" smtClean="0"/>
              <a:t> </a:t>
            </a:r>
            <a:r>
              <a:rPr lang="da-DK" sz="2000" dirty="0" smtClean="0">
                <a:sym typeface="Wingdings" panose="05000000000000000000" pitchFamily="2" charset="2"/>
              </a:rPr>
              <a:t> </a:t>
            </a:r>
            <a:r>
              <a:rPr lang="da-DK" sz="2000" dirty="0" err="1" smtClean="0"/>
              <a:t>pinngortitsineq</a:t>
            </a:r>
            <a:r>
              <a:rPr lang="da-DK" sz="2000" dirty="0" smtClean="0"/>
              <a:t> </a:t>
            </a:r>
            <a:r>
              <a:rPr lang="da-DK" sz="2000" dirty="0" smtClean="0">
                <a:sym typeface="Wingdings" panose="05000000000000000000" pitchFamily="2" charset="2"/>
              </a:rPr>
              <a:t></a:t>
            </a:r>
            <a:r>
              <a:rPr lang="da-DK" sz="2000" dirty="0" smtClean="0"/>
              <a:t> </a:t>
            </a:r>
            <a:r>
              <a:rPr lang="da-DK" sz="2000" dirty="0" err="1" smtClean="0"/>
              <a:t>qanoriliuuseqarneq</a:t>
            </a:r>
            <a:endParaRPr lang="da-DK" sz="2000" dirty="0" smtClean="0"/>
          </a:p>
          <a:p>
            <a:endParaRPr lang="da-DK" sz="2000" dirty="0" smtClean="0"/>
          </a:p>
        </p:txBody>
      </p:sp>
      <p:sp>
        <p:nvSpPr>
          <p:cNvPr id="4" name="Pladsholder til indhold 3"/>
          <p:cNvSpPr>
            <a:spLocks noGrp="1"/>
          </p:cNvSpPr>
          <p:nvPr>
            <p:ph sz="half" idx="2"/>
          </p:nvPr>
        </p:nvSpPr>
        <p:spPr/>
        <p:txBody>
          <a:bodyPr>
            <a:normAutofit/>
          </a:bodyPr>
          <a:lstStyle/>
          <a:p>
            <a:r>
              <a:rPr lang="da-DK" sz="2000" dirty="0" smtClean="0">
                <a:solidFill>
                  <a:schemeClr val="tx2">
                    <a:lumMod val="60000"/>
                    <a:lumOff val="40000"/>
                  </a:schemeClr>
                </a:solidFill>
              </a:rPr>
              <a:t>C.R.A.F.T</a:t>
            </a:r>
          </a:p>
          <a:p>
            <a:r>
              <a:rPr lang="da-DK" sz="2000" dirty="0" smtClean="0">
                <a:solidFill>
                  <a:schemeClr val="tx2">
                    <a:lumMod val="60000"/>
                    <a:lumOff val="40000"/>
                  </a:schemeClr>
                </a:solidFill>
              </a:rPr>
              <a:t>Nordisk </a:t>
            </a:r>
            <a:r>
              <a:rPr lang="da-DK" sz="2000" dirty="0">
                <a:solidFill>
                  <a:schemeClr val="tx2">
                    <a:lumMod val="60000"/>
                    <a:lumOff val="40000"/>
                  </a:schemeClr>
                </a:solidFill>
              </a:rPr>
              <a:t>ministerråd i </a:t>
            </a:r>
            <a:r>
              <a:rPr lang="da-DK" sz="2000" dirty="0" err="1">
                <a:solidFill>
                  <a:schemeClr val="tx2">
                    <a:lumMod val="60000"/>
                    <a:lumOff val="40000"/>
                  </a:schemeClr>
                </a:solidFill>
              </a:rPr>
              <a:t>samarb</a:t>
            </a:r>
            <a:r>
              <a:rPr lang="da-DK" sz="2000" dirty="0">
                <a:solidFill>
                  <a:schemeClr val="tx2">
                    <a:lumMod val="60000"/>
                    <a:lumOff val="40000"/>
                  </a:schemeClr>
                </a:solidFill>
              </a:rPr>
              <a:t>. med styrelsen for IT og læring har igangsat, med formål for at styrke digitale kompetencer i </a:t>
            </a:r>
            <a:r>
              <a:rPr lang="da-DK" sz="2000" dirty="0" smtClean="0">
                <a:solidFill>
                  <a:schemeClr val="tx2">
                    <a:lumMod val="60000"/>
                    <a:lumOff val="40000"/>
                  </a:schemeClr>
                </a:solidFill>
              </a:rPr>
              <a:t>folkeskolen</a:t>
            </a:r>
          </a:p>
          <a:p>
            <a:r>
              <a:rPr lang="da-DK" sz="2000" dirty="0" smtClean="0">
                <a:solidFill>
                  <a:schemeClr val="tx2">
                    <a:lumMod val="60000"/>
                    <a:lumOff val="40000"/>
                  </a:schemeClr>
                </a:solidFill>
              </a:rPr>
              <a:t>CRAFT er til ældste trin &amp; mellemtrin</a:t>
            </a:r>
          </a:p>
          <a:p>
            <a:r>
              <a:rPr lang="da-DK" sz="2000" dirty="0" smtClean="0">
                <a:solidFill>
                  <a:schemeClr val="tx2">
                    <a:lumMod val="60000"/>
                    <a:lumOff val="40000"/>
                  </a:schemeClr>
                </a:solidFill>
              </a:rPr>
              <a:t>Proces: Undersøge </a:t>
            </a:r>
            <a:r>
              <a:rPr lang="da-DK" sz="2000" dirty="0" smtClean="0">
                <a:solidFill>
                  <a:schemeClr val="tx2">
                    <a:lumMod val="60000"/>
                    <a:lumOff val="40000"/>
                  </a:schemeClr>
                </a:solidFill>
                <a:sym typeface="Wingdings" panose="05000000000000000000" pitchFamily="2" charset="2"/>
              </a:rPr>
              <a:t> skabe  handle</a:t>
            </a:r>
          </a:p>
          <a:p>
            <a:pPr marL="0" indent="0">
              <a:buNone/>
            </a:pPr>
            <a:endParaRPr lang="da-DK" dirty="0" smtClean="0"/>
          </a:p>
        </p:txBody>
      </p:sp>
    </p:spTree>
    <p:extLst>
      <p:ext uri="{BB962C8B-B14F-4D97-AF65-F5344CB8AC3E}">
        <p14:creationId xmlns:p14="http://schemas.microsoft.com/office/powerpoint/2010/main" val="138610877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C.R.A.F.T</a:t>
            </a:r>
            <a:endParaRPr lang="da-DK" dirty="0"/>
          </a:p>
        </p:txBody>
      </p:sp>
      <p:sp>
        <p:nvSpPr>
          <p:cNvPr id="3" name="Pladsholder til indhold 2"/>
          <p:cNvSpPr>
            <a:spLocks noGrp="1"/>
          </p:cNvSpPr>
          <p:nvPr>
            <p:ph sz="half" idx="1"/>
          </p:nvPr>
        </p:nvSpPr>
        <p:spPr/>
        <p:txBody>
          <a:bodyPr>
            <a:normAutofit/>
          </a:bodyPr>
          <a:lstStyle/>
          <a:p>
            <a:r>
              <a:rPr lang="da-DK" dirty="0" smtClean="0"/>
              <a:t>Status </a:t>
            </a:r>
          </a:p>
          <a:p>
            <a:pPr marL="0" indent="0">
              <a:buNone/>
            </a:pPr>
            <a:r>
              <a:rPr lang="da-DK" dirty="0" smtClean="0"/>
              <a:t> </a:t>
            </a:r>
          </a:p>
        </p:txBody>
      </p:sp>
      <p:pic>
        <p:nvPicPr>
          <p:cNvPr id="5" name="Pladsholder til indhold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rot="21191392">
            <a:off x="851971" y="2764767"/>
            <a:ext cx="2660522" cy="2965040"/>
          </a:xfrm>
        </p:spPr>
      </p:pic>
      <p:pic>
        <p:nvPicPr>
          <p:cNvPr id="6" name="Bille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38928">
            <a:off x="4276248" y="1126726"/>
            <a:ext cx="3857550" cy="4784301"/>
          </a:xfrm>
          <a:prstGeom prst="rect">
            <a:avLst/>
          </a:prstGeom>
        </p:spPr>
      </p:pic>
    </p:spTree>
    <p:extLst>
      <p:ext uri="{BB962C8B-B14F-4D97-AF65-F5344CB8AC3E}">
        <p14:creationId xmlns:p14="http://schemas.microsoft.com/office/powerpoint/2010/main" val="276041850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C.R.A.F.T</a:t>
            </a:r>
            <a:endParaRPr lang="da-DK" dirty="0"/>
          </a:p>
        </p:txBody>
      </p:sp>
      <p:sp>
        <p:nvSpPr>
          <p:cNvPr id="3" name="Pladsholder til indhold 2"/>
          <p:cNvSpPr>
            <a:spLocks noGrp="1"/>
          </p:cNvSpPr>
          <p:nvPr>
            <p:ph sz="half" idx="1"/>
          </p:nvPr>
        </p:nvSpPr>
        <p:spPr/>
        <p:txBody>
          <a:bodyPr>
            <a:normAutofit/>
          </a:bodyPr>
          <a:lstStyle/>
          <a:p>
            <a:r>
              <a:rPr lang="da-DK" sz="2000" dirty="0" err="1" smtClean="0"/>
              <a:t>Klasseq</a:t>
            </a:r>
            <a:r>
              <a:rPr lang="da-DK" sz="2000" dirty="0" smtClean="0"/>
              <a:t> </a:t>
            </a:r>
            <a:r>
              <a:rPr lang="da-DK" sz="2000" dirty="0" err="1" smtClean="0"/>
              <a:t>ataaseq</a:t>
            </a:r>
            <a:r>
              <a:rPr lang="da-DK" sz="2000" dirty="0" smtClean="0"/>
              <a:t> ASK-</a:t>
            </a:r>
            <a:r>
              <a:rPr lang="da-DK" sz="2000" dirty="0" err="1" smtClean="0"/>
              <a:t>miit</a:t>
            </a:r>
            <a:r>
              <a:rPr lang="da-DK" sz="2000" dirty="0" smtClean="0"/>
              <a:t> Gletchermel </a:t>
            </a:r>
            <a:r>
              <a:rPr lang="da-DK" sz="2000" dirty="0" err="1" smtClean="0"/>
              <a:t>microbitsillu</a:t>
            </a:r>
            <a:r>
              <a:rPr lang="da-DK" sz="2000" dirty="0" smtClean="0"/>
              <a:t> </a:t>
            </a:r>
            <a:r>
              <a:rPr lang="da-DK" sz="2000" dirty="0" err="1" smtClean="0"/>
              <a:t>atorlugit</a:t>
            </a:r>
            <a:r>
              <a:rPr lang="da-DK" sz="2000" dirty="0" smtClean="0"/>
              <a:t> </a:t>
            </a:r>
            <a:r>
              <a:rPr lang="da-DK" sz="2000" dirty="0" err="1" smtClean="0"/>
              <a:t>projekteqaqqammerput</a:t>
            </a:r>
            <a:r>
              <a:rPr lang="da-DK" sz="2000" dirty="0" smtClean="0"/>
              <a:t> </a:t>
            </a:r>
          </a:p>
          <a:p>
            <a:r>
              <a:rPr lang="da-DK" sz="2000" dirty="0" err="1" smtClean="0"/>
              <a:t>Katuamilu</a:t>
            </a:r>
            <a:r>
              <a:rPr lang="da-DK" sz="2000" dirty="0" smtClean="0"/>
              <a:t> science </a:t>
            </a:r>
            <a:r>
              <a:rPr lang="da-DK" sz="2000" dirty="0" err="1" smtClean="0"/>
              <a:t>week</a:t>
            </a:r>
            <a:r>
              <a:rPr lang="da-DK" sz="2000" dirty="0" smtClean="0"/>
              <a:t>-mi </a:t>
            </a:r>
            <a:r>
              <a:rPr lang="da-DK" sz="2000" dirty="0" err="1" smtClean="0"/>
              <a:t>suliartik</a:t>
            </a:r>
            <a:r>
              <a:rPr lang="da-DK" sz="2000" dirty="0" smtClean="0"/>
              <a:t> </a:t>
            </a:r>
            <a:r>
              <a:rPr lang="da-DK" sz="2000" dirty="0" err="1" smtClean="0"/>
              <a:t>saqqummiullugu</a:t>
            </a:r>
            <a:r>
              <a:rPr lang="da-DK" sz="2000" dirty="0" smtClean="0"/>
              <a:t>. </a:t>
            </a:r>
            <a:r>
              <a:rPr lang="da-DK" sz="2000" dirty="0" err="1" smtClean="0"/>
              <a:t>Microbits</a:t>
            </a:r>
            <a:r>
              <a:rPr lang="da-DK" sz="2000" dirty="0" smtClean="0"/>
              <a:t> </a:t>
            </a:r>
            <a:r>
              <a:rPr lang="da-DK" sz="2000" dirty="0" err="1" smtClean="0"/>
              <a:t>atorlugu</a:t>
            </a:r>
            <a:r>
              <a:rPr lang="da-DK" sz="2000" dirty="0" smtClean="0"/>
              <a:t> </a:t>
            </a:r>
            <a:r>
              <a:rPr lang="da-DK" sz="2000" dirty="0" err="1" smtClean="0"/>
              <a:t>imerterutiliorput</a:t>
            </a:r>
            <a:endParaRPr lang="da-DK" sz="2000" dirty="0" smtClean="0"/>
          </a:p>
          <a:p>
            <a:r>
              <a:rPr lang="da-DK" sz="2000" dirty="0" err="1" smtClean="0"/>
              <a:t>Unammititseqqammerpugut</a:t>
            </a:r>
            <a:r>
              <a:rPr lang="da-DK" sz="2000" dirty="0" smtClean="0"/>
              <a:t> </a:t>
            </a:r>
          </a:p>
          <a:p>
            <a:r>
              <a:rPr lang="da-DK" sz="2000" dirty="0" smtClean="0"/>
              <a:t>Friskole </a:t>
            </a:r>
            <a:r>
              <a:rPr lang="da-DK" sz="2000" dirty="0" err="1" smtClean="0"/>
              <a:t>Londonimi</a:t>
            </a:r>
            <a:r>
              <a:rPr lang="da-DK" sz="2000" dirty="0" smtClean="0"/>
              <a:t> </a:t>
            </a:r>
            <a:r>
              <a:rPr lang="da-DK" sz="2000" dirty="0" err="1" smtClean="0"/>
              <a:t>saqqummiiartulerpoq</a:t>
            </a:r>
            <a:r>
              <a:rPr lang="da-DK" sz="2000" dirty="0" smtClean="0"/>
              <a:t> </a:t>
            </a:r>
          </a:p>
          <a:p>
            <a:r>
              <a:rPr lang="da-DK" sz="2000" dirty="0" smtClean="0"/>
              <a:t>ASK </a:t>
            </a:r>
            <a:r>
              <a:rPr lang="da-DK" sz="2000" dirty="0" err="1" smtClean="0"/>
              <a:t>Læringsfestivalemi</a:t>
            </a:r>
            <a:r>
              <a:rPr lang="da-DK" sz="2000" dirty="0" smtClean="0"/>
              <a:t> </a:t>
            </a:r>
            <a:r>
              <a:rPr lang="da-DK" sz="2000" dirty="0" err="1" smtClean="0"/>
              <a:t>saqqummiissalluni</a:t>
            </a:r>
            <a:endParaRPr lang="da-DK" sz="2000" dirty="0" smtClean="0"/>
          </a:p>
          <a:p>
            <a:pPr marL="0" indent="0">
              <a:buNone/>
            </a:pPr>
            <a:endParaRPr lang="da-DK" sz="2000" dirty="0" smtClean="0"/>
          </a:p>
        </p:txBody>
      </p:sp>
      <p:sp>
        <p:nvSpPr>
          <p:cNvPr id="8" name="Pladsholder til indhold 7"/>
          <p:cNvSpPr>
            <a:spLocks noGrp="1"/>
          </p:cNvSpPr>
          <p:nvPr>
            <p:ph sz="half" idx="2"/>
          </p:nvPr>
        </p:nvSpPr>
        <p:spPr/>
        <p:txBody>
          <a:bodyPr>
            <a:normAutofit/>
          </a:bodyPr>
          <a:lstStyle/>
          <a:p>
            <a:r>
              <a:rPr lang="da-DK" sz="2000" dirty="0" smtClean="0">
                <a:solidFill>
                  <a:schemeClr val="tx2">
                    <a:lumMod val="60000"/>
                    <a:lumOff val="40000"/>
                  </a:schemeClr>
                </a:solidFill>
              </a:rPr>
              <a:t>En klasse fra ASK kørte en projekt med Gletchermel og </a:t>
            </a:r>
            <a:r>
              <a:rPr lang="da-DK" sz="2000" dirty="0" err="1" smtClean="0">
                <a:solidFill>
                  <a:schemeClr val="tx2">
                    <a:lumMod val="60000"/>
                    <a:lumOff val="40000"/>
                  </a:schemeClr>
                </a:solidFill>
              </a:rPr>
              <a:t>microbits</a:t>
            </a:r>
            <a:endParaRPr lang="da-DK" sz="2000" dirty="0" smtClean="0">
              <a:solidFill>
                <a:schemeClr val="tx2">
                  <a:lumMod val="60000"/>
                  <a:lumOff val="40000"/>
                </a:schemeClr>
              </a:solidFill>
            </a:endParaRPr>
          </a:p>
          <a:p>
            <a:r>
              <a:rPr lang="da-DK" sz="2000" dirty="0" smtClean="0">
                <a:solidFill>
                  <a:schemeClr val="tx2">
                    <a:lumMod val="60000"/>
                    <a:lumOff val="40000"/>
                  </a:schemeClr>
                </a:solidFill>
              </a:rPr>
              <a:t>Eleverne fremlagde deres projekt til Science </a:t>
            </a:r>
            <a:r>
              <a:rPr lang="da-DK" sz="2000" dirty="0" err="1" smtClean="0">
                <a:solidFill>
                  <a:schemeClr val="tx2">
                    <a:lumMod val="60000"/>
                    <a:lumOff val="40000"/>
                  </a:schemeClr>
                </a:solidFill>
              </a:rPr>
              <a:t>week</a:t>
            </a:r>
            <a:r>
              <a:rPr lang="da-DK" sz="2000" dirty="0">
                <a:solidFill>
                  <a:schemeClr val="tx2">
                    <a:lumMod val="60000"/>
                    <a:lumOff val="40000"/>
                  </a:schemeClr>
                </a:solidFill>
              </a:rPr>
              <a:t>.</a:t>
            </a:r>
            <a:endParaRPr lang="da-DK" sz="2000" dirty="0" smtClean="0">
              <a:solidFill>
                <a:schemeClr val="tx2">
                  <a:lumMod val="60000"/>
                  <a:lumOff val="40000"/>
                </a:schemeClr>
              </a:solidFill>
            </a:endParaRPr>
          </a:p>
          <a:p>
            <a:r>
              <a:rPr lang="da-DK" sz="2000" dirty="0" smtClean="0">
                <a:solidFill>
                  <a:schemeClr val="tx2">
                    <a:lumMod val="60000"/>
                    <a:lumOff val="40000"/>
                  </a:schemeClr>
                </a:solidFill>
              </a:rPr>
              <a:t>ILA har i </a:t>
            </a:r>
            <a:r>
              <a:rPr lang="da-DK" sz="2000" dirty="0" err="1" smtClean="0">
                <a:solidFill>
                  <a:schemeClr val="tx2">
                    <a:lumMod val="60000"/>
                    <a:lumOff val="40000"/>
                  </a:schemeClr>
                </a:solidFill>
              </a:rPr>
              <a:t>samarb</a:t>
            </a:r>
            <a:r>
              <a:rPr lang="da-DK" sz="2000" dirty="0" smtClean="0">
                <a:solidFill>
                  <a:schemeClr val="tx2">
                    <a:lumMod val="60000"/>
                    <a:lumOff val="40000"/>
                  </a:schemeClr>
                </a:solidFill>
              </a:rPr>
              <a:t>. med CRAFT afholdt en konkurrence </a:t>
            </a:r>
          </a:p>
          <a:p>
            <a:r>
              <a:rPr lang="da-DK" sz="2000" dirty="0" smtClean="0">
                <a:solidFill>
                  <a:schemeClr val="tx2">
                    <a:lumMod val="60000"/>
                    <a:lumOff val="40000"/>
                  </a:schemeClr>
                </a:solidFill>
              </a:rPr>
              <a:t>En gruppe elever fra Friskolen skal fremlægge i London Nordic@BETT</a:t>
            </a:r>
          </a:p>
          <a:p>
            <a:r>
              <a:rPr lang="da-DK" sz="2000" dirty="0" smtClean="0">
                <a:solidFill>
                  <a:schemeClr val="tx2">
                    <a:lumMod val="60000"/>
                    <a:lumOff val="40000"/>
                  </a:schemeClr>
                </a:solidFill>
              </a:rPr>
              <a:t>ASK fremlægger deres projekt til læringsfestivalen i KBH</a:t>
            </a:r>
          </a:p>
          <a:p>
            <a:endParaRPr lang="da-DK" sz="2000" dirty="0" smtClean="0"/>
          </a:p>
        </p:txBody>
      </p:sp>
    </p:spTree>
    <p:extLst>
      <p:ext uri="{BB962C8B-B14F-4D97-AF65-F5344CB8AC3E}">
        <p14:creationId xmlns:p14="http://schemas.microsoft.com/office/powerpoint/2010/main" val="369521341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el 25"/>
          <p:cNvSpPr>
            <a:spLocks noGrp="1"/>
          </p:cNvSpPr>
          <p:nvPr>
            <p:ph type="title"/>
          </p:nvPr>
        </p:nvSpPr>
        <p:spPr/>
        <p:txBody>
          <a:bodyPr>
            <a:normAutofit/>
          </a:bodyPr>
          <a:lstStyle/>
          <a:p>
            <a:r>
              <a:rPr lang="da-DK" sz="3200" dirty="0" err="1"/>
              <a:t>Suliat</a:t>
            </a:r>
            <a:r>
              <a:rPr lang="da-DK" sz="3200" dirty="0"/>
              <a:t> </a:t>
            </a:r>
            <a:r>
              <a:rPr lang="da-DK" sz="3200" dirty="0" err="1"/>
              <a:t>ataasiakkaat</a:t>
            </a:r>
            <a:r>
              <a:rPr lang="da-DK" sz="3200" dirty="0"/>
              <a:t> / </a:t>
            </a:r>
            <a:r>
              <a:rPr lang="da-DK" sz="3200" dirty="0">
                <a:solidFill>
                  <a:schemeClr val="tx2">
                    <a:lumMod val="60000"/>
                    <a:lumOff val="40000"/>
                  </a:schemeClr>
                </a:solidFill>
              </a:rPr>
              <a:t>De enkelte projekter </a:t>
            </a:r>
            <a:r>
              <a:rPr lang="da-DK" dirty="0"/>
              <a:t/>
            </a:r>
            <a:br>
              <a:rPr lang="da-DK" dirty="0"/>
            </a:br>
            <a:r>
              <a:rPr lang="da-DK" sz="1800" dirty="0"/>
              <a:t>Sammisaq 2 – </a:t>
            </a:r>
            <a:r>
              <a:rPr lang="da-DK" sz="1800" dirty="0" err="1"/>
              <a:t>Digitamilik</a:t>
            </a:r>
            <a:r>
              <a:rPr lang="da-DK" sz="1800" dirty="0"/>
              <a:t> </a:t>
            </a:r>
            <a:r>
              <a:rPr lang="da-DK" sz="1800" dirty="0" err="1"/>
              <a:t>piginnaasat</a:t>
            </a:r>
            <a:r>
              <a:rPr lang="da-DK" sz="1800" dirty="0"/>
              <a:t> / </a:t>
            </a:r>
            <a:r>
              <a:rPr lang="da-DK" sz="1800" dirty="0">
                <a:solidFill>
                  <a:schemeClr val="tx2">
                    <a:lumMod val="60000"/>
                    <a:lumOff val="40000"/>
                  </a:schemeClr>
                </a:solidFill>
              </a:rPr>
              <a:t>Tema </a:t>
            </a:r>
            <a:r>
              <a:rPr lang="da-DK" sz="1800" dirty="0" smtClean="0">
                <a:solidFill>
                  <a:schemeClr val="tx2">
                    <a:lumMod val="60000"/>
                    <a:lumOff val="40000"/>
                  </a:schemeClr>
                </a:solidFill>
              </a:rPr>
              <a:t>2 </a:t>
            </a:r>
            <a:r>
              <a:rPr lang="da-DK" sz="1800" dirty="0">
                <a:solidFill>
                  <a:schemeClr val="tx2">
                    <a:lumMod val="60000"/>
                    <a:lumOff val="40000"/>
                  </a:schemeClr>
                </a:solidFill>
              </a:rPr>
              <a:t>– Digitale </a:t>
            </a:r>
            <a:r>
              <a:rPr lang="da-DK" sz="1800" dirty="0" smtClean="0">
                <a:solidFill>
                  <a:schemeClr val="tx2">
                    <a:lumMod val="60000"/>
                    <a:lumOff val="40000"/>
                  </a:schemeClr>
                </a:solidFill>
              </a:rPr>
              <a:t>kompetencer</a:t>
            </a:r>
            <a:endParaRPr lang="da-DK" sz="4000" dirty="0">
              <a:solidFill>
                <a:schemeClr val="tx2">
                  <a:lumMod val="60000"/>
                  <a:lumOff val="40000"/>
                </a:schemeClr>
              </a:solidFill>
            </a:endParaRPr>
          </a:p>
        </p:txBody>
      </p:sp>
      <p:sp>
        <p:nvSpPr>
          <p:cNvPr id="3" name="Pladsholder til indhold 2"/>
          <p:cNvSpPr>
            <a:spLocks noGrp="1"/>
          </p:cNvSpPr>
          <p:nvPr>
            <p:ph sz="half" idx="1"/>
          </p:nvPr>
        </p:nvSpPr>
        <p:spPr/>
        <p:txBody>
          <a:bodyPr>
            <a:normAutofit/>
          </a:bodyPr>
          <a:lstStyle/>
          <a:p>
            <a:pPr marL="0" indent="0">
              <a:buNone/>
            </a:pPr>
            <a:r>
              <a:rPr lang="da-DK" sz="2800" dirty="0" err="1">
                <a:latin typeface="Berlin Sans FB" panose="020E0602020502020306" pitchFamily="34" charset="0"/>
              </a:rPr>
              <a:t>WiFive</a:t>
            </a:r>
            <a:r>
              <a:rPr lang="da-DK" sz="2800" dirty="0">
                <a:latin typeface="Berlin Sans FB" panose="020E0602020502020306" pitchFamily="34" charset="0"/>
              </a:rPr>
              <a:t>/Chat </a:t>
            </a:r>
            <a:r>
              <a:rPr lang="da-DK" sz="2800" dirty="0" err="1" smtClean="0">
                <a:latin typeface="Berlin Sans FB" panose="020E0602020502020306" pitchFamily="34" charset="0"/>
              </a:rPr>
              <a:t>Paaralugu</a:t>
            </a:r>
            <a:r>
              <a:rPr lang="da-DK" sz="2800" dirty="0" smtClean="0">
                <a:latin typeface="Berlin Sans FB" panose="020E0602020502020306" pitchFamily="34" charset="0"/>
              </a:rPr>
              <a:t> </a:t>
            </a:r>
            <a:endParaRPr lang="da-DK" sz="2800" dirty="0">
              <a:latin typeface="Berlin Sans FB" panose="020E0602020502020306" pitchFamily="34" charset="0"/>
            </a:endParaRPr>
          </a:p>
          <a:p>
            <a:pPr marL="455613" indent="-273050"/>
            <a:r>
              <a:rPr lang="da-DK" sz="2000" dirty="0" err="1" smtClean="0">
                <a:solidFill>
                  <a:schemeClr val="tx1">
                    <a:lumMod val="85000"/>
                    <a:lumOff val="15000"/>
                  </a:schemeClr>
                </a:solidFill>
                <a:latin typeface="Berlin Sans FB" panose="020E0602020502020306" pitchFamily="34" charset="0"/>
              </a:rPr>
              <a:t>Akullernut</a:t>
            </a:r>
            <a:r>
              <a:rPr lang="da-DK" sz="2000" dirty="0" smtClean="0">
                <a:solidFill>
                  <a:schemeClr val="tx1">
                    <a:lumMod val="85000"/>
                    <a:lumOff val="15000"/>
                  </a:schemeClr>
                </a:solidFill>
                <a:latin typeface="Berlin Sans FB" panose="020E0602020502020306" pitchFamily="34" charset="0"/>
              </a:rPr>
              <a:t> </a:t>
            </a:r>
            <a:r>
              <a:rPr lang="da-DK" sz="2000" dirty="0" err="1" smtClean="0">
                <a:solidFill>
                  <a:schemeClr val="tx1">
                    <a:lumMod val="85000"/>
                    <a:lumOff val="15000"/>
                  </a:schemeClr>
                </a:solidFill>
                <a:latin typeface="Berlin Sans FB" panose="020E0602020502020306" pitchFamily="34" charset="0"/>
              </a:rPr>
              <a:t>tulluartoq</a:t>
            </a:r>
            <a:endParaRPr lang="da-DK" sz="2000" dirty="0" smtClean="0">
              <a:solidFill>
                <a:schemeClr val="tx1">
                  <a:lumMod val="85000"/>
                  <a:lumOff val="15000"/>
                </a:schemeClr>
              </a:solidFill>
              <a:latin typeface="Berlin Sans FB" panose="020E0602020502020306" pitchFamily="34" charset="0"/>
            </a:endParaRPr>
          </a:p>
          <a:p>
            <a:pPr marL="455613" indent="-273050"/>
            <a:r>
              <a:rPr lang="da-DK" sz="2000" dirty="0" smtClean="0">
                <a:solidFill>
                  <a:schemeClr val="tx1">
                    <a:lumMod val="85000"/>
                    <a:lumOff val="15000"/>
                  </a:schemeClr>
                </a:solidFill>
                <a:latin typeface="Berlin Sans FB" panose="020E0602020502020306" pitchFamily="34" charset="0"/>
              </a:rPr>
              <a:t>Redbarnet </a:t>
            </a:r>
            <a:r>
              <a:rPr lang="da-DK" sz="2000" dirty="0" err="1" smtClean="0">
                <a:solidFill>
                  <a:schemeClr val="tx1">
                    <a:lumMod val="85000"/>
                    <a:lumOff val="15000"/>
                  </a:schemeClr>
                </a:solidFill>
                <a:latin typeface="Berlin Sans FB" panose="020E0602020502020306" pitchFamily="34" charset="0"/>
              </a:rPr>
              <a:t>atuartitsissutinik</a:t>
            </a:r>
            <a:r>
              <a:rPr lang="da-DK" sz="2000" dirty="0" smtClean="0">
                <a:solidFill>
                  <a:schemeClr val="tx1">
                    <a:lumMod val="85000"/>
                    <a:lumOff val="15000"/>
                  </a:schemeClr>
                </a:solidFill>
                <a:latin typeface="Berlin Sans FB" panose="020E0602020502020306" pitchFamily="34" charset="0"/>
              </a:rPr>
              <a:t> </a:t>
            </a:r>
            <a:r>
              <a:rPr lang="da-DK" sz="2000" dirty="0" err="1" smtClean="0">
                <a:solidFill>
                  <a:schemeClr val="tx1">
                    <a:lumMod val="85000"/>
                    <a:lumOff val="15000"/>
                  </a:schemeClr>
                </a:solidFill>
                <a:latin typeface="Berlin Sans FB" panose="020E0602020502020306" pitchFamily="34" charset="0"/>
              </a:rPr>
              <a:t>aamma</a:t>
            </a:r>
            <a:r>
              <a:rPr lang="da-DK" sz="2000" dirty="0" smtClean="0">
                <a:solidFill>
                  <a:schemeClr val="tx1">
                    <a:lumMod val="85000"/>
                    <a:lumOff val="15000"/>
                  </a:schemeClr>
                </a:solidFill>
                <a:latin typeface="Berlin Sans FB" panose="020E0602020502020306" pitchFamily="34" charset="0"/>
              </a:rPr>
              <a:t> </a:t>
            </a:r>
            <a:r>
              <a:rPr lang="da-DK" sz="2000" dirty="0" err="1" smtClean="0">
                <a:solidFill>
                  <a:schemeClr val="tx1">
                    <a:lumMod val="85000"/>
                    <a:lumOff val="15000"/>
                  </a:schemeClr>
                </a:solidFill>
                <a:latin typeface="Berlin Sans FB" panose="020E0602020502020306" pitchFamily="34" charset="0"/>
              </a:rPr>
              <a:t>suliaqaqqammerpoq</a:t>
            </a:r>
            <a:endParaRPr lang="da-DK" sz="2000" dirty="0" smtClean="0">
              <a:solidFill>
                <a:schemeClr val="tx1">
                  <a:lumMod val="85000"/>
                  <a:lumOff val="15000"/>
                </a:schemeClr>
              </a:solidFill>
              <a:latin typeface="Berlin Sans FB" panose="020E0602020502020306" pitchFamily="34" charset="0"/>
            </a:endParaRPr>
          </a:p>
          <a:p>
            <a:pPr marL="455613" indent="-273050"/>
            <a:r>
              <a:rPr lang="da-DK" sz="2000" dirty="0" smtClean="0">
                <a:solidFill>
                  <a:schemeClr val="tx1">
                    <a:lumMod val="85000"/>
                    <a:lumOff val="15000"/>
                  </a:schemeClr>
                </a:solidFill>
                <a:latin typeface="Berlin Sans FB" panose="020E0602020502020306" pitchFamily="34" charset="0"/>
              </a:rPr>
              <a:t>WiFive </a:t>
            </a:r>
            <a:r>
              <a:rPr lang="da-DK" sz="2000" dirty="0" err="1" smtClean="0">
                <a:solidFill>
                  <a:schemeClr val="tx1">
                    <a:lumMod val="85000"/>
                    <a:lumOff val="15000"/>
                  </a:schemeClr>
                </a:solidFill>
                <a:latin typeface="Berlin Sans FB" panose="020E0602020502020306" pitchFamily="34" charset="0"/>
              </a:rPr>
              <a:t>nutserpoq</a:t>
            </a:r>
            <a:r>
              <a:rPr lang="da-DK" sz="2000" dirty="0" smtClean="0">
                <a:solidFill>
                  <a:schemeClr val="tx1">
                    <a:lumMod val="85000"/>
                    <a:lumOff val="15000"/>
                  </a:schemeClr>
                </a:solidFill>
                <a:latin typeface="Berlin Sans FB" panose="020E0602020502020306" pitchFamily="34" charset="0"/>
              </a:rPr>
              <a:t> </a:t>
            </a:r>
            <a:r>
              <a:rPr lang="da-DK" sz="2000" dirty="0" err="1" smtClean="0">
                <a:solidFill>
                  <a:schemeClr val="tx1">
                    <a:lumMod val="85000"/>
                    <a:lumOff val="15000"/>
                  </a:schemeClr>
                </a:solidFill>
                <a:latin typeface="Berlin Sans FB" panose="020E0602020502020306" pitchFamily="34" charset="0"/>
              </a:rPr>
              <a:t>videot</a:t>
            </a:r>
            <a:r>
              <a:rPr lang="da-DK" sz="2000" dirty="0" smtClean="0">
                <a:solidFill>
                  <a:schemeClr val="tx1">
                    <a:lumMod val="85000"/>
                    <a:lumOff val="15000"/>
                  </a:schemeClr>
                </a:solidFill>
                <a:latin typeface="Berlin Sans FB" panose="020E0602020502020306" pitchFamily="34" charset="0"/>
              </a:rPr>
              <a:t> </a:t>
            </a:r>
            <a:r>
              <a:rPr lang="da-DK" sz="2000" dirty="0" err="1" smtClean="0">
                <a:solidFill>
                  <a:schemeClr val="tx1">
                    <a:lumMod val="85000"/>
                    <a:lumOff val="15000"/>
                  </a:schemeClr>
                </a:solidFill>
                <a:latin typeface="Berlin Sans FB" panose="020E0602020502020306" pitchFamily="34" charset="0"/>
              </a:rPr>
              <a:t>kiserngorupput</a:t>
            </a:r>
            <a:endParaRPr lang="da-DK" sz="2000" dirty="0" smtClean="0">
              <a:solidFill>
                <a:schemeClr val="tx1">
                  <a:lumMod val="85000"/>
                  <a:lumOff val="15000"/>
                </a:schemeClr>
              </a:solidFill>
              <a:latin typeface="Berlin Sans FB" panose="020E0602020502020306" pitchFamily="34" charset="0"/>
            </a:endParaRPr>
          </a:p>
          <a:p>
            <a:pPr marL="455613" indent="-273050"/>
            <a:r>
              <a:rPr lang="da-DK" sz="2000" dirty="0" err="1" smtClean="0">
                <a:solidFill>
                  <a:schemeClr val="tx1">
                    <a:lumMod val="85000"/>
                    <a:lumOff val="15000"/>
                  </a:schemeClr>
                </a:solidFill>
                <a:latin typeface="Berlin Sans FB" panose="020E0602020502020306" pitchFamily="34" charset="0"/>
              </a:rPr>
              <a:t>Piariiliivippoq</a:t>
            </a:r>
            <a:endParaRPr lang="da-DK" sz="2000" dirty="0" smtClean="0">
              <a:solidFill>
                <a:schemeClr val="tx1">
                  <a:lumMod val="85000"/>
                  <a:lumOff val="15000"/>
                </a:schemeClr>
              </a:solidFill>
              <a:latin typeface="Berlin Sans FB" panose="020E0602020502020306" pitchFamily="34" charset="0"/>
            </a:endParaRPr>
          </a:p>
          <a:p>
            <a:pPr marL="182563" indent="0">
              <a:buNone/>
            </a:pPr>
            <a:endParaRPr lang="da-DK" sz="2000" dirty="0">
              <a:solidFill>
                <a:schemeClr val="tx1">
                  <a:lumMod val="85000"/>
                  <a:lumOff val="15000"/>
                </a:schemeClr>
              </a:solidFill>
              <a:latin typeface="Berlin Sans FB" panose="020E0602020502020306" pitchFamily="34" charset="0"/>
            </a:endParaRPr>
          </a:p>
          <a:p>
            <a:pPr marL="455613" indent="-273050"/>
            <a:endParaRPr lang="da-DK" sz="2000" dirty="0">
              <a:latin typeface="Berlin Sans FB" panose="020E0602020502020306" pitchFamily="34" charset="0"/>
            </a:endParaRPr>
          </a:p>
          <a:p>
            <a:endParaRPr lang="da-DK" dirty="0"/>
          </a:p>
        </p:txBody>
      </p:sp>
      <p:sp>
        <p:nvSpPr>
          <p:cNvPr id="4" name="Pladsholder til indhold 3"/>
          <p:cNvSpPr>
            <a:spLocks noGrp="1"/>
          </p:cNvSpPr>
          <p:nvPr>
            <p:ph sz="half" idx="2"/>
          </p:nvPr>
        </p:nvSpPr>
        <p:spPr>
          <a:xfrm>
            <a:off x="4535488" y="1772816"/>
            <a:ext cx="4608512" cy="4352400"/>
          </a:xfrm>
        </p:spPr>
        <p:txBody>
          <a:bodyPr>
            <a:normAutofit/>
          </a:bodyPr>
          <a:lstStyle/>
          <a:p>
            <a:r>
              <a:rPr lang="da-DK" sz="1800" dirty="0" smtClean="0">
                <a:solidFill>
                  <a:schemeClr val="tx2">
                    <a:lumMod val="60000"/>
                    <a:lumOff val="40000"/>
                  </a:schemeClr>
                </a:solidFill>
                <a:latin typeface="Berlin Sans FB" panose="020E0602020502020306" pitchFamily="34" charset="0"/>
              </a:rPr>
              <a:t>WiFive.dk/Chat </a:t>
            </a:r>
            <a:r>
              <a:rPr lang="da-DK" sz="1800" dirty="0" err="1" smtClean="0">
                <a:solidFill>
                  <a:schemeClr val="tx2">
                    <a:lumMod val="60000"/>
                    <a:lumOff val="40000"/>
                  </a:schemeClr>
                </a:solidFill>
                <a:latin typeface="Berlin Sans FB" panose="020E0602020502020306" pitchFamily="34" charset="0"/>
              </a:rPr>
              <a:t>paaralugu</a:t>
            </a:r>
            <a:endParaRPr lang="da-DK" sz="1800" dirty="0" smtClean="0">
              <a:solidFill>
                <a:schemeClr val="tx2">
                  <a:lumMod val="60000"/>
                  <a:lumOff val="40000"/>
                </a:schemeClr>
              </a:solidFill>
              <a:latin typeface="Berlin Sans FB" panose="020E0602020502020306" pitchFamily="34" charset="0"/>
            </a:endParaRPr>
          </a:p>
          <a:p>
            <a:pPr marL="455613" indent="-273050"/>
            <a:r>
              <a:rPr lang="da-DK" sz="1800" dirty="0" smtClean="0">
                <a:solidFill>
                  <a:schemeClr val="tx2">
                    <a:lumMod val="60000"/>
                    <a:lumOff val="40000"/>
                  </a:schemeClr>
                </a:solidFill>
                <a:latin typeface="Berlin Sans FB" panose="020E0602020502020306" pitchFamily="34" charset="0"/>
              </a:rPr>
              <a:t>Målrettet </a:t>
            </a:r>
            <a:r>
              <a:rPr lang="da-DK" sz="1800" dirty="0">
                <a:solidFill>
                  <a:schemeClr val="tx2">
                    <a:lumMod val="60000"/>
                    <a:lumOff val="40000"/>
                  </a:schemeClr>
                </a:solidFill>
                <a:latin typeface="Berlin Sans FB" panose="020E0602020502020306" pitchFamily="34" charset="0"/>
              </a:rPr>
              <a:t>mellemtrinnet</a:t>
            </a:r>
          </a:p>
          <a:p>
            <a:pPr marL="455613" indent="-273050"/>
            <a:r>
              <a:rPr lang="da-DK" sz="1800" dirty="0">
                <a:solidFill>
                  <a:schemeClr val="tx2">
                    <a:lumMod val="60000"/>
                    <a:lumOff val="40000"/>
                  </a:schemeClr>
                </a:solidFill>
                <a:latin typeface="Berlin Sans FB" panose="020E0602020502020306" pitchFamily="34" charset="0"/>
              </a:rPr>
              <a:t>Red Barnet har lanceret Chat Paaralugu</a:t>
            </a:r>
          </a:p>
          <a:p>
            <a:pPr marL="455613" indent="-273050"/>
            <a:r>
              <a:rPr lang="da-DK" sz="1800" dirty="0">
                <a:solidFill>
                  <a:schemeClr val="tx2">
                    <a:lumMod val="60000"/>
                    <a:lumOff val="40000"/>
                  </a:schemeClr>
                </a:solidFill>
                <a:latin typeface="Berlin Sans FB" panose="020E0602020502020306" pitchFamily="34" charset="0"/>
              </a:rPr>
              <a:t>Status WiFive: versioneringen klar, kvalitetssikring i gang</a:t>
            </a:r>
          </a:p>
          <a:p>
            <a:pPr marL="455613" indent="-273050"/>
            <a:r>
              <a:rPr lang="da-DK" sz="1800" dirty="0">
                <a:solidFill>
                  <a:schemeClr val="tx2">
                    <a:lumMod val="60000"/>
                    <a:lumOff val="40000"/>
                  </a:schemeClr>
                </a:solidFill>
                <a:latin typeface="Berlin Sans FB" panose="020E0602020502020306" pitchFamily="34" charset="0"/>
              </a:rPr>
              <a:t>Ifm. Mobbestrategi-arbejde inkl. </a:t>
            </a:r>
            <a:r>
              <a:rPr lang="da-DK" sz="1800" dirty="0" err="1">
                <a:solidFill>
                  <a:schemeClr val="tx2">
                    <a:lumMod val="60000"/>
                    <a:lumOff val="40000"/>
                  </a:schemeClr>
                </a:solidFill>
                <a:latin typeface="Berlin Sans FB" panose="020E0602020502020306" pitchFamily="34" charset="0"/>
              </a:rPr>
              <a:t>Intiativet</a:t>
            </a:r>
            <a:endParaRPr lang="da-DK" sz="1800" dirty="0">
              <a:solidFill>
                <a:schemeClr val="tx2">
                  <a:lumMod val="60000"/>
                  <a:lumOff val="40000"/>
                </a:schemeClr>
              </a:solidFill>
              <a:latin typeface="Berlin Sans FB" panose="020E0602020502020306" pitchFamily="34" charset="0"/>
            </a:endParaRPr>
          </a:p>
          <a:p>
            <a:pPr marL="455613" indent="-273050"/>
            <a:r>
              <a:rPr lang="da-DK" sz="1800" dirty="0">
                <a:solidFill>
                  <a:schemeClr val="tx2">
                    <a:lumMod val="60000"/>
                    <a:lumOff val="40000"/>
                  </a:schemeClr>
                </a:solidFill>
                <a:latin typeface="Berlin Sans FB" panose="020E0602020502020306" pitchFamily="34" charset="0"/>
              </a:rPr>
              <a:t>Snart klar </a:t>
            </a:r>
          </a:p>
          <a:p>
            <a:pPr marL="0" indent="0">
              <a:buNone/>
            </a:pPr>
            <a:endParaRPr lang="da-DK" sz="2800" dirty="0"/>
          </a:p>
        </p:txBody>
      </p:sp>
      <p:pic>
        <p:nvPicPr>
          <p:cNvPr id="6" name="Billed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76" y="4440304"/>
            <a:ext cx="3565203" cy="2039920"/>
          </a:xfrm>
          <a:prstGeom prst="rect">
            <a:avLst/>
          </a:prstGeom>
        </p:spPr>
      </p:pic>
      <p:pic>
        <p:nvPicPr>
          <p:cNvPr id="7" name="Billed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8563" y="4437112"/>
            <a:ext cx="3079821" cy="2188841"/>
          </a:xfrm>
          <a:prstGeom prst="rect">
            <a:avLst/>
          </a:prstGeom>
        </p:spPr>
      </p:pic>
    </p:spTree>
    <p:extLst>
      <p:ext uri="{BB962C8B-B14F-4D97-AF65-F5344CB8AC3E}">
        <p14:creationId xmlns:p14="http://schemas.microsoft.com/office/powerpoint/2010/main" val="18618837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err="1"/>
              <a:t>Suliat</a:t>
            </a:r>
            <a:r>
              <a:rPr lang="da-DK" sz="3200" dirty="0"/>
              <a:t> </a:t>
            </a:r>
            <a:r>
              <a:rPr lang="da-DK" sz="3200" dirty="0" err="1"/>
              <a:t>ataasiakkaat</a:t>
            </a:r>
            <a:r>
              <a:rPr lang="da-DK" sz="3200" dirty="0"/>
              <a:t> / </a:t>
            </a:r>
            <a:r>
              <a:rPr lang="da-DK" sz="3200" dirty="0">
                <a:solidFill>
                  <a:schemeClr val="tx2">
                    <a:lumMod val="60000"/>
                    <a:lumOff val="40000"/>
                  </a:schemeClr>
                </a:solidFill>
              </a:rPr>
              <a:t>De enkelte projekter </a:t>
            </a:r>
            <a:r>
              <a:rPr lang="da-DK" dirty="0"/>
              <a:t/>
            </a:r>
            <a:br>
              <a:rPr lang="da-DK" dirty="0"/>
            </a:br>
            <a:r>
              <a:rPr lang="da-DK" sz="1800" dirty="0"/>
              <a:t>Sammisaq 2 – </a:t>
            </a:r>
            <a:r>
              <a:rPr lang="da-DK" sz="1800" dirty="0" err="1"/>
              <a:t>Digitamilik</a:t>
            </a:r>
            <a:r>
              <a:rPr lang="da-DK" sz="1800" dirty="0"/>
              <a:t> </a:t>
            </a:r>
            <a:r>
              <a:rPr lang="da-DK" sz="1800" dirty="0" err="1"/>
              <a:t>piginnaasat</a:t>
            </a:r>
            <a:r>
              <a:rPr lang="da-DK" sz="1800" dirty="0"/>
              <a:t> / </a:t>
            </a:r>
            <a:r>
              <a:rPr lang="da-DK" sz="1800" dirty="0">
                <a:solidFill>
                  <a:schemeClr val="tx2">
                    <a:lumMod val="60000"/>
                    <a:lumOff val="40000"/>
                  </a:schemeClr>
                </a:solidFill>
              </a:rPr>
              <a:t>Tema 2 – Digitale kompetencer</a:t>
            </a:r>
            <a:endParaRPr lang="da-DK" sz="2200" dirty="0"/>
          </a:p>
        </p:txBody>
      </p:sp>
      <p:sp>
        <p:nvSpPr>
          <p:cNvPr id="3" name="Pladsholder til indhold 2"/>
          <p:cNvSpPr>
            <a:spLocks noGrp="1"/>
          </p:cNvSpPr>
          <p:nvPr>
            <p:ph sz="half" idx="1"/>
          </p:nvPr>
        </p:nvSpPr>
        <p:spPr/>
        <p:txBody>
          <a:bodyPr>
            <a:normAutofit lnSpcReduction="10000"/>
          </a:bodyPr>
          <a:lstStyle/>
          <a:p>
            <a:pPr marL="0" indent="0">
              <a:buNone/>
            </a:pPr>
            <a:r>
              <a:rPr lang="da-DK" sz="2800" dirty="0">
                <a:latin typeface="Berlin Sans FB" panose="020E0602020502020306" pitchFamily="34" charset="0"/>
              </a:rPr>
              <a:t>21st century skills</a:t>
            </a:r>
          </a:p>
          <a:p>
            <a:pPr marL="455613" indent="-273050"/>
            <a:r>
              <a:rPr lang="da-DK" sz="2000" dirty="0" err="1" smtClean="0">
                <a:solidFill>
                  <a:schemeClr val="tx1">
                    <a:lumMod val="85000"/>
                    <a:lumOff val="15000"/>
                  </a:schemeClr>
                </a:solidFill>
                <a:latin typeface="Berlin Sans FB" panose="020E0602020502020306" pitchFamily="34" charset="0"/>
              </a:rPr>
              <a:t>Suunuku</a:t>
            </a:r>
            <a:r>
              <a:rPr lang="da-DK" sz="2000" dirty="0" smtClean="0">
                <a:solidFill>
                  <a:schemeClr val="tx1">
                    <a:lumMod val="85000"/>
                    <a:lumOff val="15000"/>
                  </a:schemeClr>
                </a:solidFill>
                <a:latin typeface="Berlin Sans FB" panose="020E0602020502020306" pitchFamily="34" charset="0"/>
              </a:rPr>
              <a:t> 21st century skills, </a:t>
            </a:r>
            <a:r>
              <a:rPr lang="da-DK" sz="2000" dirty="0" err="1" smtClean="0">
                <a:solidFill>
                  <a:schemeClr val="tx1">
                    <a:lumMod val="85000"/>
                    <a:lumOff val="15000"/>
                  </a:schemeClr>
                </a:solidFill>
                <a:latin typeface="Berlin Sans FB" panose="020E0602020502020306" pitchFamily="34" charset="0"/>
              </a:rPr>
              <a:t>qanorlu</a:t>
            </a:r>
            <a:r>
              <a:rPr lang="da-DK" sz="2000" dirty="0" smtClean="0">
                <a:solidFill>
                  <a:schemeClr val="tx1">
                    <a:lumMod val="85000"/>
                    <a:lumOff val="15000"/>
                  </a:schemeClr>
                </a:solidFill>
                <a:latin typeface="Berlin Sans FB" panose="020E0602020502020306" pitchFamily="34" charset="0"/>
              </a:rPr>
              <a:t> </a:t>
            </a:r>
            <a:r>
              <a:rPr lang="da-DK" sz="2000" dirty="0" err="1" smtClean="0">
                <a:solidFill>
                  <a:schemeClr val="tx1">
                    <a:lumMod val="85000"/>
                    <a:lumOff val="15000"/>
                  </a:schemeClr>
                </a:solidFill>
                <a:latin typeface="Berlin Sans FB" panose="020E0602020502020306" pitchFamily="34" charset="0"/>
              </a:rPr>
              <a:t>atuartitsinermi</a:t>
            </a:r>
            <a:r>
              <a:rPr lang="da-DK" sz="2000" dirty="0" smtClean="0">
                <a:solidFill>
                  <a:schemeClr val="tx1">
                    <a:lumMod val="85000"/>
                    <a:lumOff val="15000"/>
                  </a:schemeClr>
                </a:solidFill>
                <a:latin typeface="Berlin Sans FB" panose="020E0602020502020306" pitchFamily="34" charset="0"/>
              </a:rPr>
              <a:t> </a:t>
            </a:r>
            <a:r>
              <a:rPr lang="da-DK" sz="2000" dirty="0" err="1" smtClean="0">
                <a:solidFill>
                  <a:schemeClr val="tx1">
                    <a:lumMod val="85000"/>
                    <a:lumOff val="15000"/>
                  </a:schemeClr>
                </a:solidFill>
                <a:latin typeface="Berlin Sans FB" panose="020E0602020502020306" pitchFamily="34" charset="0"/>
              </a:rPr>
              <a:t>ilanngunneqarsinnaappat</a:t>
            </a:r>
            <a:r>
              <a:rPr lang="da-DK" sz="2000" dirty="0" smtClean="0">
                <a:solidFill>
                  <a:schemeClr val="tx1">
                    <a:lumMod val="85000"/>
                    <a:lumOff val="15000"/>
                  </a:schemeClr>
                </a:solidFill>
                <a:latin typeface="Berlin Sans FB" panose="020E0602020502020306" pitchFamily="34" charset="0"/>
              </a:rPr>
              <a:t>? </a:t>
            </a:r>
          </a:p>
          <a:p>
            <a:pPr marL="455613" indent="-273050"/>
            <a:r>
              <a:rPr lang="da-DK" sz="2000" dirty="0" err="1" smtClean="0">
                <a:solidFill>
                  <a:schemeClr val="tx1">
                    <a:lumMod val="85000"/>
                    <a:lumOff val="15000"/>
                  </a:schemeClr>
                </a:solidFill>
                <a:latin typeface="Berlin Sans FB" panose="020E0602020502020306" pitchFamily="34" charset="0"/>
              </a:rPr>
              <a:t>Immiussat</a:t>
            </a:r>
            <a:r>
              <a:rPr lang="da-DK" sz="2000" dirty="0" smtClean="0">
                <a:solidFill>
                  <a:schemeClr val="tx1">
                    <a:lumMod val="85000"/>
                    <a:lumOff val="15000"/>
                  </a:schemeClr>
                </a:solidFill>
                <a:latin typeface="Berlin Sans FB" panose="020E0602020502020306" pitchFamily="34" charset="0"/>
              </a:rPr>
              <a:t> </a:t>
            </a:r>
          </a:p>
          <a:p>
            <a:pPr marL="455613" indent="-273050"/>
            <a:r>
              <a:rPr lang="da-DK" sz="2000" dirty="0" err="1" smtClean="0">
                <a:solidFill>
                  <a:schemeClr val="tx1">
                    <a:lumMod val="85000"/>
                    <a:lumOff val="15000"/>
                  </a:schemeClr>
                </a:solidFill>
                <a:latin typeface="Berlin Sans FB" panose="020E0602020502020306" pitchFamily="34" charset="0"/>
              </a:rPr>
              <a:t>Pitsaassusaat</a:t>
            </a:r>
            <a:r>
              <a:rPr lang="da-DK" sz="2000" dirty="0" smtClean="0">
                <a:solidFill>
                  <a:schemeClr val="tx1">
                    <a:lumMod val="85000"/>
                    <a:lumOff val="15000"/>
                  </a:schemeClr>
                </a:solidFill>
                <a:latin typeface="Berlin Sans FB" panose="020E0602020502020306" pitchFamily="34" charset="0"/>
              </a:rPr>
              <a:t> </a:t>
            </a:r>
            <a:r>
              <a:rPr lang="da-DK" sz="2000" dirty="0" err="1" smtClean="0">
                <a:solidFill>
                  <a:schemeClr val="tx1">
                    <a:lumMod val="85000"/>
                    <a:lumOff val="15000"/>
                  </a:schemeClr>
                </a:solidFill>
                <a:latin typeface="Berlin Sans FB" panose="020E0602020502020306" pitchFamily="34" charset="0"/>
              </a:rPr>
              <a:t>nalilersorneqarput</a:t>
            </a:r>
            <a:endParaRPr lang="da-DK" sz="2000" dirty="0" smtClean="0">
              <a:solidFill>
                <a:schemeClr val="tx1">
                  <a:lumMod val="85000"/>
                  <a:lumOff val="15000"/>
                </a:schemeClr>
              </a:solidFill>
              <a:latin typeface="Berlin Sans FB" panose="020E0602020502020306" pitchFamily="34" charset="0"/>
            </a:endParaRPr>
          </a:p>
          <a:p>
            <a:pPr marL="182563" indent="0">
              <a:buNone/>
            </a:pPr>
            <a:endParaRPr lang="da-DK" sz="2000" dirty="0" smtClean="0">
              <a:solidFill>
                <a:schemeClr val="tx1">
                  <a:lumMod val="85000"/>
                  <a:lumOff val="15000"/>
                </a:schemeClr>
              </a:solidFill>
              <a:latin typeface="Berlin Sans FB" panose="020E0602020502020306" pitchFamily="34" charset="0"/>
            </a:endParaRPr>
          </a:p>
          <a:p>
            <a:pPr marL="455613" indent="-273050"/>
            <a:r>
              <a:rPr lang="da-DK" sz="2000" dirty="0" smtClean="0">
                <a:solidFill>
                  <a:schemeClr val="tx2">
                    <a:lumMod val="60000"/>
                    <a:lumOff val="40000"/>
                  </a:schemeClr>
                </a:solidFill>
                <a:latin typeface="Berlin Sans FB" panose="020E0602020502020306" pitchFamily="34" charset="0"/>
              </a:rPr>
              <a:t>Forklare </a:t>
            </a:r>
            <a:r>
              <a:rPr lang="da-DK" sz="2000" dirty="0">
                <a:solidFill>
                  <a:schemeClr val="tx2">
                    <a:lumMod val="60000"/>
                    <a:lumOff val="40000"/>
                  </a:schemeClr>
                </a:solidFill>
                <a:latin typeface="Berlin Sans FB" panose="020E0602020502020306" pitchFamily="34" charset="0"/>
              </a:rPr>
              <a:t>21st century skills, samt hvordan de bringes i spil i undervisningen</a:t>
            </a:r>
          </a:p>
          <a:p>
            <a:pPr marL="455613" indent="-273050"/>
            <a:r>
              <a:rPr lang="da-DK" sz="2000" dirty="0">
                <a:solidFill>
                  <a:schemeClr val="tx2">
                    <a:lumMod val="60000"/>
                    <a:lumOff val="40000"/>
                  </a:schemeClr>
                </a:solidFill>
                <a:latin typeface="Berlin Sans FB" panose="020E0602020502020306" pitchFamily="34" charset="0"/>
              </a:rPr>
              <a:t>Optagelser af lærere, elever og </a:t>
            </a:r>
            <a:r>
              <a:rPr lang="da-DK" sz="2000" dirty="0" smtClean="0">
                <a:solidFill>
                  <a:schemeClr val="tx2">
                    <a:lumMod val="60000"/>
                    <a:lumOff val="40000"/>
                  </a:schemeClr>
                </a:solidFill>
                <a:latin typeface="Berlin Sans FB" panose="020E0602020502020306" pitchFamily="34" charset="0"/>
              </a:rPr>
              <a:t>undervisningssituationer</a:t>
            </a:r>
          </a:p>
          <a:p>
            <a:pPr marL="455613" indent="-273050"/>
            <a:r>
              <a:rPr lang="da-DK" sz="2000" dirty="0" smtClean="0">
                <a:solidFill>
                  <a:schemeClr val="tx2">
                    <a:lumMod val="60000"/>
                    <a:lumOff val="40000"/>
                  </a:schemeClr>
                </a:solidFill>
                <a:latin typeface="Berlin Sans FB" panose="020E0602020502020306" pitchFamily="34" charset="0"/>
              </a:rPr>
              <a:t>Kvalitetssikring i gang</a:t>
            </a:r>
          </a:p>
          <a:p>
            <a:pPr marL="182563" indent="0">
              <a:buNone/>
            </a:pPr>
            <a:endParaRPr lang="da-DK" sz="2000" dirty="0">
              <a:solidFill>
                <a:schemeClr val="tx1">
                  <a:lumMod val="85000"/>
                  <a:lumOff val="15000"/>
                </a:schemeClr>
              </a:solidFill>
              <a:latin typeface="Berlin Sans FB" panose="020E0602020502020306" pitchFamily="34" charset="0"/>
            </a:endParaRPr>
          </a:p>
        </p:txBody>
      </p:sp>
      <p:pic>
        <p:nvPicPr>
          <p:cNvPr id="5" name="Pladsholder til indhold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846882" y="2565580"/>
            <a:ext cx="1079804" cy="1439738"/>
          </a:xfrm>
        </p:spPr>
      </p:pic>
      <p:pic>
        <p:nvPicPr>
          <p:cNvPr id="6" name="Bille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2339" y="4175199"/>
            <a:ext cx="1080120" cy="1440160"/>
          </a:xfrm>
          <a:prstGeom prst="rect">
            <a:avLst/>
          </a:prstGeom>
        </p:spPr>
      </p:pic>
      <p:pic>
        <p:nvPicPr>
          <p:cNvPr id="7" name="Billed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6495" y="1484784"/>
            <a:ext cx="1080000" cy="1440000"/>
          </a:xfrm>
          <a:prstGeom prst="rect">
            <a:avLst/>
          </a:prstGeom>
        </p:spPr>
      </p:pic>
      <p:pic>
        <p:nvPicPr>
          <p:cNvPr id="8" name="Billed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79072" y="4171791"/>
            <a:ext cx="1080000" cy="1440000"/>
          </a:xfrm>
          <a:prstGeom prst="rect">
            <a:avLst/>
          </a:prstGeom>
        </p:spPr>
      </p:pic>
      <p:pic>
        <p:nvPicPr>
          <p:cNvPr id="9" name="Billed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26306" y="2463992"/>
            <a:ext cx="1080000" cy="1440000"/>
          </a:xfrm>
          <a:prstGeom prst="rect">
            <a:avLst/>
          </a:prstGeom>
        </p:spPr>
      </p:pic>
      <p:pic>
        <p:nvPicPr>
          <p:cNvPr id="10" name="Billed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6495" y="4905855"/>
            <a:ext cx="1080000" cy="1440000"/>
          </a:xfrm>
          <a:prstGeom prst="rect">
            <a:avLst/>
          </a:prstGeom>
        </p:spPr>
      </p:pic>
    </p:spTree>
    <p:extLst>
      <p:ext uri="{BB962C8B-B14F-4D97-AF65-F5344CB8AC3E}">
        <p14:creationId xmlns:p14="http://schemas.microsoft.com/office/powerpoint/2010/main" val="390581842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Status på de enkelte projekter </a:t>
            </a:r>
            <a:br>
              <a:rPr lang="da-DK" dirty="0"/>
            </a:br>
            <a:r>
              <a:rPr lang="da-DK" sz="2000" dirty="0"/>
              <a:t>Tema 2 – Digitale kompetencer</a:t>
            </a:r>
            <a:endParaRPr lang="da-DK" dirty="0"/>
          </a:p>
        </p:txBody>
      </p:sp>
      <p:sp>
        <p:nvSpPr>
          <p:cNvPr id="3" name="Pladsholder til indhold 2"/>
          <p:cNvSpPr>
            <a:spLocks noGrp="1"/>
          </p:cNvSpPr>
          <p:nvPr>
            <p:ph sz="half" idx="1"/>
          </p:nvPr>
        </p:nvSpPr>
        <p:spPr/>
        <p:txBody>
          <a:bodyPr>
            <a:noAutofit/>
          </a:bodyPr>
          <a:lstStyle/>
          <a:p>
            <a:pPr marL="0" indent="0">
              <a:buNone/>
            </a:pPr>
            <a:r>
              <a:rPr lang="da-DK" sz="2800" dirty="0" err="1" smtClean="0">
                <a:latin typeface="Berlin Sans FB" panose="020E0602020502020306" pitchFamily="34" charset="0"/>
              </a:rPr>
              <a:t>Atortussaq</a:t>
            </a:r>
            <a:r>
              <a:rPr lang="da-DK" sz="2800" dirty="0" smtClean="0">
                <a:latin typeface="Berlin Sans FB" panose="020E0602020502020306" pitchFamily="34" charset="0"/>
              </a:rPr>
              <a:t> – </a:t>
            </a:r>
            <a:r>
              <a:rPr lang="da-DK" sz="2800" dirty="0" err="1" smtClean="0">
                <a:latin typeface="Berlin Sans FB" panose="020E0602020502020306" pitchFamily="34" charset="0"/>
              </a:rPr>
              <a:t>Atuarfiup</a:t>
            </a:r>
            <a:r>
              <a:rPr lang="da-DK" sz="2800" dirty="0" smtClean="0">
                <a:latin typeface="Berlin Sans FB" panose="020E0602020502020306" pitchFamily="34" charset="0"/>
              </a:rPr>
              <a:t> </a:t>
            </a:r>
            <a:r>
              <a:rPr lang="da-DK" sz="2800" dirty="0" err="1" smtClean="0">
                <a:latin typeface="Berlin Sans FB" panose="020E0602020502020306" pitchFamily="34" charset="0"/>
              </a:rPr>
              <a:t>digitalikkut</a:t>
            </a:r>
            <a:r>
              <a:rPr lang="da-DK" sz="2800" dirty="0" smtClean="0">
                <a:latin typeface="Berlin Sans FB" panose="020E0602020502020306" pitchFamily="34" charset="0"/>
              </a:rPr>
              <a:t> </a:t>
            </a:r>
            <a:r>
              <a:rPr lang="da-DK" sz="2800" dirty="0" err="1" smtClean="0">
                <a:latin typeface="Berlin Sans FB" panose="020E0602020502020306" pitchFamily="34" charset="0"/>
              </a:rPr>
              <a:t>pisinnaanngorsarneranut</a:t>
            </a:r>
            <a:endParaRPr lang="da-DK" sz="2800" dirty="0" smtClean="0">
              <a:latin typeface="Berlin Sans FB" panose="020E0602020502020306" pitchFamily="34" charset="0"/>
            </a:endParaRPr>
          </a:p>
          <a:p>
            <a:r>
              <a:rPr lang="da-DK" sz="2000" dirty="0" err="1" smtClean="0">
                <a:latin typeface="Berlin Sans FB" panose="020E0602020502020306" pitchFamily="34" charset="0"/>
              </a:rPr>
              <a:t>Nutserneqarnera</a:t>
            </a:r>
            <a:r>
              <a:rPr lang="da-DK" sz="2000" dirty="0" smtClean="0">
                <a:latin typeface="Berlin Sans FB" panose="020E0602020502020306" pitchFamily="34" charset="0"/>
              </a:rPr>
              <a:t> </a:t>
            </a:r>
            <a:r>
              <a:rPr lang="da-DK" sz="2000" dirty="0" err="1" smtClean="0">
                <a:latin typeface="Berlin Sans FB" panose="020E0602020502020306" pitchFamily="34" charset="0"/>
              </a:rPr>
              <a:t>piareerpoq</a:t>
            </a:r>
            <a:endParaRPr lang="da-DK" sz="2000" dirty="0" smtClean="0">
              <a:latin typeface="Berlin Sans FB" panose="020E0602020502020306" pitchFamily="34" charset="0"/>
            </a:endParaRPr>
          </a:p>
          <a:p>
            <a:r>
              <a:rPr lang="da-DK" sz="2000" dirty="0" err="1" smtClean="0">
                <a:latin typeface="Berlin Sans FB" panose="020E0602020502020306" pitchFamily="34" charset="0"/>
              </a:rPr>
              <a:t>Kommunenut</a:t>
            </a:r>
            <a:r>
              <a:rPr lang="da-DK" sz="2000" dirty="0" smtClean="0">
                <a:latin typeface="Berlin Sans FB" panose="020E0602020502020306" pitchFamily="34" charset="0"/>
              </a:rPr>
              <a:t> </a:t>
            </a:r>
            <a:r>
              <a:rPr lang="da-DK" sz="2000" dirty="0" err="1" smtClean="0">
                <a:latin typeface="Berlin Sans FB" panose="020E0602020502020306" pitchFamily="34" charset="0"/>
              </a:rPr>
              <a:t>nassiuttareerpoq</a:t>
            </a:r>
            <a:endParaRPr lang="da-DK" sz="2000" dirty="0" smtClean="0">
              <a:latin typeface="Berlin Sans FB" panose="020E0602020502020306" pitchFamily="34" charset="0"/>
            </a:endParaRPr>
          </a:p>
          <a:p>
            <a:pPr marL="0" indent="0">
              <a:buNone/>
            </a:pPr>
            <a:r>
              <a:rPr lang="da-DK" sz="2800" dirty="0" smtClean="0">
                <a:solidFill>
                  <a:schemeClr val="tx2">
                    <a:lumMod val="60000"/>
                    <a:lumOff val="40000"/>
                  </a:schemeClr>
                </a:solidFill>
                <a:latin typeface="Berlin Sans FB" panose="020E0602020502020306" pitchFamily="34" charset="0"/>
              </a:rPr>
              <a:t>Screeningsværktøj </a:t>
            </a:r>
            <a:r>
              <a:rPr lang="da-DK" sz="2800" dirty="0">
                <a:solidFill>
                  <a:schemeClr val="tx2">
                    <a:lumMod val="60000"/>
                    <a:lumOff val="40000"/>
                  </a:schemeClr>
                </a:solidFill>
                <a:latin typeface="Berlin Sans FB" panose="020E0602020502020306" pitchFamily="34" charset="0"/>
              </a:rPr>
              <a:t>– skolers digitale kapacitet </a:t>
            </a:r>
          </a:p>
          <a:p>
            <a:pPr marL="455613" indent="-277813"/>
            <a:r>
              <a:rPr lang="da-DK" sz="2000" dirty="0" smtClean="0">
                <a:solidFill>
                  <a:schemeClr val="tx2">
                    <a:lumMod val="60000"/>
                    <a:lumOff val="40000"/>
                  </a:schemeClr>
                </a:solidFill>
                <a:latin typeface="Berlin Sans FB" panose="020E0602020502020306" pitchFamily="34" charset="0"/>
              </a:rPr>
              <a:t>Versionering færdig</a:t>
            </a:r>
          </a:p>
          <a:p>
            <a:pPr marL="455613" indent="-277813"/>
            <a:r>
              <a:rPr lang="da-DK" sz="2000" dirty="0" smtClean="0">
                <a:solidFill>
                  <a:schemeClr val="tx2">
                    <a:lumMod val="60000"/>
                    <a:lumOff val="40000"/>
                  </a:schemeClr>
                </a:solidFill>
                <a:latin typeface="Berlin Sans FB" panose="020E0602020502020306" pitchFamily="34" charset="0"/>
              </a:rPr>
              <a:t>Ifølge aftalen er den sendt til Kommunerne</a:t>
            </a:r>
            <a:endParaRPr lang="da-DK" sz="2000" dirty="0">
              <a:solidFill>
                <a:schemeClr val="tx2">
                  <a:lumMod val="60000"/>
                  <a:lumOff val="40000"/>
                </a:schemeClr>
              </a:solidFill>
              <a:latin typeface="Berlin Sans FB" panose="020E0602020502020306" pitchFamily="34" charset="0"/>
            </a:endParaRPr>
          </a:p>
          <a:p>
            <a:endParaRPr lang="da-DK" dirty="0"/>
          </a:p>
        </p:txBody>
      </p:sp>
      <p:pic>
        <p:nvPicPr>
          <p:cNvPr id="5" name="Pladsholder til indhold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932040" y="2060848"/>
            <a:ext cx="3888432" cy="3286869"/>
          </a:xfrm>
        </p:spPr>
      </p:pic>
    </p:spTree>
    <p:extLst>
      <p:ext uri="{BB962C8B-B14F-4D97-AF65-F5344CB8AC3E}">
        <p14:creationId xmlns:p14="http://schemas.microsoft.com/office/powerpoint/2010/main" val="54054247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el 4"/>
          <p:cNvSpPr>
            <a:spLocks noGrp="1"/>
          </p:cNvSpPr>
          <p:nvPr>
            <p:ph type="title"/>
          </p:nvPr>
        </p:nvSpPr>
        <p:spPr>
          <a:xfrm>
            <a:off x="179512" y="2132856"/>
            <a:ext cx="9036496" cy="792088"/>
          </a:xfrm>
        </p:spPr>
        <p:txBody>
          <a:bodyPr>
            <a:noAutofit/>
          </a:bodyPr>
          <a:lstStyle/>
          <a:p>
            <a:r>
              <a:rPr lang="da-DK" sz="3200" dirty="0" smtClean="0"/>
              <a:t>Sammisaq 3 – </a:t>
            </a:r>
            <a:r>
              <a:rPr lang="da-DK" sz="3200" dirty="0" err="1" smtClean="0"/>
              <a:t>Attaveqaatit</a:t>
            </a:r>
            <a:r>
              <a:rPr lang="da-DK" sz="3200" dirty="0" smtClean="0"/>
              <a:t> </a:t>
            </a:r>
            <a:r>
              <a:rPr lang="da-DK" sz="3200" dirty="0" err="1" smtClean="0"/>
              <a:t>aamma</a:t>
            </a:r>
            <a:r>
              <a:rPr lang="da-DK" sz="3200" dirty="0" smtClean="0"/>
              <a:t> </a:t>
            </a:r>
            <a:r>
              <a:rPr lang="da-DK" sz="3200" dirty="0" err="1" smtClean="0"/>
              <a:t>ingerlatsineq</a:t>
            </a:r>
            <a:r>
              <a:rPr lang="da-DK" sz="3200" dirty="0" smtClean="0"/>
              <a:t/>
            </a:r>
            <a:br>
              <a:rPr lang="da-DK" sz="3200" dirty="0" smtClean="0"/>
            </a:br>
            <a:r>
              <a:rPr lang="da-DK" sz="3200" dirty="0" smtClean="0">
                <a:solidFill>
                  <a:schemeClr val="tx2">
                    <a:lumMod val="60000"/>
                    <a:lumOff val="40000"/>
                  </a:schemeClr>
                </a:solidFill>
              </a:rPr>
              <a:t>Tema </a:t>
            </a:r>
            <a:r>
              <a:rPr lang="da-DK" sz="3200" dirty="0">
                <a:solidFill>
                  <a:schemeClr val="tx2">
                    <a:lumMod val="60000"/>
                    <a:lumOff val="40000"/>
                  </a:schemeClr>
                </a:solidFill>
              </a:rPr>
              <a:t>3 – Infrastruktur og administration</a:t>
            </a:r>
          </a:p>
        </p:txBody>
      </p:sp>
      <p:pic>
        <p:nvPicPr>
          <p:cNvPr id="3" name="Billed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0152" y="3068960"/>
            <a:ext cx="2700000" cy="3600000"/>
          </a:xfrm>
          <a:prstGeom prst="rect">
            <a:avLst/>
          </a:prstGeom>
        </p:spPr>
      </p:pic>
    </p:spTree>
    <p:extLst>
      <p:ext uri="{BB962C8B-B14F-4D97-AF65-F5344CB8AC3E}">
        <p14:creationId xmlns:p14="http://schemas.microsoft.com/office/powerpoint/2010/main" val="231439393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da-DK" sz="3200" dirty="0" err="1"/>
              <a:t>Suliat</a:t>
            </a:r>
            <a:r>
              <a:rPr lang="da-DK" sz="3200" dirty="0"/>
              <a:t> </a:t>
            </a:r>
            <a:r>
              <a:rPr lang="da-DK" sz="3200" dirty="0" err="1"/>
              <a:t>ataasiakkaat</a:t>
            </a:r>
            <a:r>
              <a:rPr lang="da-DK" sz="3200" dirty="0"/>
              <a:t> / </a:t>
            </a:r>
            <a:r>
              <a:rPr lang="da-DK" sz="3200" dirty="0">
                <a:solidFill>
                  <a:schemeClr val="tx2">
                    <a:lumMod val="60000"/>
                    <a:lumOff val="40000"/>
                  </a:schemeClr>
                </a:solidFill>
              </a:rPr>
              <a:t>De </a:t>
            </a:r>
            <a:r>
              <a:rPr lang="da-DK" sz="3200" dirty="0" smtClean="0">
                <a:solidFill>
                  <a:schemeClr val="tx2">
                    <a:lumMod val="60000"/>
                    <a:lumOff val="40000"/>
                  </a:schemeClr>
                </a:solidFill>
              </a:rPr>
              <a:t>enkelte </a:t>
            </a:r>
            <a:r>
              <a:rPr lang="da-DK" sz="3200" dirty="0">
                <a:solidFill>
                  <a:schemeClr val="tx2">
                    <a:lumMod val="60000"/>
                    <a:lumOff val="40000"/>
                  </a:schemeClr>
                </a:solidFill>
              </a:rPr>
              <a:t>projekter </a:t>
            </a:r>
            <a:r>
              <a:rPr lang="da-DK" dirty="0"/>
              <a:t/>
            </a:r>
            <a:br>
              <a:rPr lang="da-DK" dirty="0"/>
            </a:br>
            <a:r>
              <a:rPr lang="da-DK" sz="1400" dirty="0"/>
              <a:t>Sammisaq 3 – </a:t>
            </a:r>
            <a:r>
              <a:rPr lang="da-DK" sz="1400" dirty="0" err="1"/>
              <a:t>Attaveqaatit</a:t>
            </a:r>
            <a:r>
              <a:rPr lang="da-DK" sz="1400" dirty="0"/>
              <a:t> </a:t>
            </a:r>
            <a:r>
              <a:rPr lang="da-DK" sz="1400" dirty="0" err="1"/>
              <a:t>aamma</a:t>
            </a:r>
            <a:r>
              <a:rPr lang="da-DK" sz="1400" dirty="0"/>
              <a:t> </a:t>
            </a:r>
            <a:r>
              <a:rPr lang="da-DK" sz="1400" dirty="0" err="1"/>
              <a:t>ingerlatsineq</a:t>
            </a:r>
            <a:r>
              <a:rPr lang="da-DK" sz="1400" dirty="0"/>
              <a:t> </a:t>
            </a:r>
            <a:r>
              <a:rPr lang="da-DK" sz="1400" dirty="0" smtClean="0"/>
              <a:t>/ </a:t>
            </a:r>
            <a:r>
              <a:rPr lang="da-DK" sz="1400" dirty="0" smtClean="0">
                <a:solidFill>
                  <a:schemeClr val="tx2">
                    <a:lumMod val="60000"/>
                    <a:lumOff val="40000"/>
                  </a:schemeClr>
                </a:solidFill>
              </a:rPr>
              <a:t>Tema 3 </a:t>
            </a:r>
            <a:r>
              <a:rPr lang="da-DK" sz="1400" dirty="0">
                <a:solidFill>
                  <a:schemeClr val="tx2">
                    <a:lumMod val="60000"/>
                    <a:lumOff val="40000"/>
                  </a:schemeClr>
                </a:solidFill>
              </a:rPr>
              <a:t>– </a:t>
            </a:r>
            <a:r>
              <a:rPr lang="da-DK" sz="1400" dirty="0" smtClean="0">
                <a:solidFill>
                  <a:schemeClr val="tx2">
                    <a:lumMod val="60000"/>
                    <a:lumOff val="40000"/>
                  </a:schemeClr>
                </a:solidFill>
              </a:rPr>
              <a:t>Infrastruktur og administration</a:t>
            </a:r>
            <a:endParaRPr lang="da-DK" sz="3200" dirty="0">
              <a:solidFill>
                <a:schemeClr val="tx2">
                  <a:lumMod val="60000"/>
                  <a:lumOff val="40000"/>
                </a:schemeClr>
              </a:solidFill>
            </a:endParaRPr>
          </a:p>
        </p:txBody>
      </p:sp>
      <p:sp>
        <p:nvSpPr>
          <p:cNvPr id="3" name="Pladsholder til indhold 2"/>
          <p:cNvSpPr>
            <a:spLocks noGrp="1"/>
          </p:cNvSpPr>
          <p:nvPr>
            <p:ph sz="half" idx="1"/>
          </p:nvPr>
        </p:nvSpPr>
        <p:spPr>
          <a:xfrm>
            <a:off x="467544" y="1628800"/>
            <a:ext cx="5976664" cy="4352400"/>
          </a:xfrm>
        </p:spPr>
        <p:txBody>
          <a:bodyPr>
            <a:noAutofit/>
          </a:bodyPr>
          <a:lstStyle/>
          <a:p>
            <a:pPr marL="0" indent="0">
              <a:buNone/>
            </a:pPr>
            <a:r>
              <a:rPr lang="da-DK" sz="2800" dirty="0" smtClean="0">
                <a:latin typeface="Berlin Sans FB" panose="020E0602020502020306" pitchFamily="34" charset="0"/>
              </a:rPr>
              <a:t>ILA </a:t>
            </a:r>
            <a:r>
              <a:rPr lang="da-DK" sz="2800" dirty="0" err="1" smtClean="0">
                <a:latin typeface="Berlin Sans FB" panose="020E0602020502020306" pitchFamily="34" charset="0"/>
              </a:rPr>
              <a:t>iserasuaammiippoq</a:t>
            </a:r>
            <a:r>
              <a:rPr lang="da-DK" sz="2800" dirty="0" smtClean="0">
                <a:latin typeface="Berlin Sans FB" panose="020E0602020502020306" pitchFamily="34" charset="0"/>
              </a:rPr>
              <a:t> </a:t>
            </a:r>
          </a:p>
          <a:p>
            <a:r>
              <a:rPr lang="da-DK" sz="2000" dirty="0" smtClean="0">
                <a:latin typeface="Berlin Sans FB" panose="020E0602020502020306" pitchFamily="34" charset="0"/>
              </a:rPr>
              <a:t>ILA inerisaavik.gl-</a:t>
            </a:r>
            <a:r>
              <a:rPr lang="da-DK" sz="2000" dirty="0" err="1" smtClean="0">
                <a:latin typeface="Berlin Sans FB" panose="020E0602020502020306" pitchFamily="34" charset="0"/>
              </a:rPr>
              <a:t>nngilaq</a:t>
            </a:r>
            <a:r>
              <a:rPr lang="da-DK" sz="2000" dirty="0" smtClean="0">
                <a:latin typeface="Berlin Sans FB" panose="020E0602020502020306" pitchFamily="34" charset="0"/>
              </a:rPr>
              <a:t> iserasuaat.gl-</a:t>
            </a:r>
            <a:r>
              <a:rPr lang="da-DK" sz="2000" dirty="0" err="1" smtClean="0">
                <a:latin typeface="Berlin Sans FB" panose="020E0602020502020306" pitchFamily="34" charset="0"/>
              </a:rPr>
              <a:t>voq</a:t>
            </a:r>
            <a:endParaRPr lang="da-DK" sz="2000" dirty="0" smtClean="0">
              <a:latin typeface="Berlin Sans FB" panose="020E0602020502020306" pitchFamily="34" charset="0"/>
            </a:endParaRPr>
          </a:p>
          <a:p>
            <a:r>
              <a:rPr lang="da-DK" sz="2000" dirty="0" err="1" smtClean="0">
                <a:latin typeface="Berlin Sans FB" panose="020E0602020502020306" pitchFamily="34" charset="0"/>
              </a:rPr>
              <a:t>Atuakkanik</a:t>
            </a:r>
            <a:r>
              <a:rPr lang="da-DK" sz="2000" dirty="0" smtClean="0">
                <a:latin typeface="Berlin Sans FB" panose="020E0602020502020306" pitchFamily="34" charset="0"/>
              </a:rPr>
              <a:t> </a:t>
            </a:r>
            <a:r>
              <a:rPr lang="da-DK" sz="2000" dirty="0" err="1" smtClean="0">
                <a:latin typeface="Berlin Sans FB" panose="020E0602020502020306" pitchFamily="34" charset="0"/>
              </a:rPr>
              <a:t>inniminniisarneq</a:t>
            </a:r>
            <a:r>
              <a:rPr lang="da-DK" sz="2000" dirty="0" smtClean="0">
                <a:latin typeface="Berlin Sans FB" panose="020E0602020502020306" pitchFamily="34" charset="0"/>
              </a:rPr>
              <a:t> </a:t>
            </a:r>
            <a:r>
              <a:rPr lang="da-DK" sz="2000" dirty="0" err="1" smtClean="0">
                <a:latin typeface="Berlin Sans FB" panose="020E0602020502020306" pitchFamily="34" charset="0"/>
              </a:rPr>
              <a:t>digitaliuvoq</a:t>
            </a:r>
            <a:endParaRPr lang="da-DK" sz="2000" dirty="0" smtClean="0">
              <a:latin typeface="Berlin Sans FB" panose="020E0602020502020306" pitchFamily="34" charset="0"/>
            </a:endParaRPr>
          </a:p>
          <a:p>
            <a:r>
              <a:rPr lang="da-DK" sz="2000" dirty="0" err="1" smtClean="0">
                <a:latin typeface="Berlin Sans FB" panose="020E0602020502020306" pitchFamily="34" charset="0"/>
              </a:rPr>
              <a:t>Ilinniusiorfik</a:t>
            </a:r>
            <a:r>
              <a:rPr lang="da-DK" sz="2000" dirty="0" smtClean="0">
                <a:latin typeface="Berlin Sans FB" panose="020E0602020502020306" pitchFamily="34" charset="0"/>
              </a:rPr>
              <a:t>, </a:t>
            </a:r>
            <a:r>
              <a:rPr lang="da-DK" sz="2000" dirty="0" err="1" smtClean="0">
                <a:latin typeface="Berlin Sans FB" panose="020E0602020502020306" pitchFamily="34" charset="0"/>
              </a:rPr>
              <a:t>siammaavik</a:t>
            </a:r>
            <a:r>
              <a:rPr lang="da-DK" sz="2000" dirty="0" smtClean="0">
                <a:latin typeface="Berlin Sans FB" panose="020E0602020502020306" pitchFamily="34" charset="0"/>
              </a:rPr>
              <a:t>, </a:t>
            </a:r>
            <a:r>
              <a:rPr lang="da-DK" sz="2000" dirty="0" err="1" smtClean="0">
                <a:latin typeface="Berlin Sans FB" panose="020E0602020502020306" pitchFamily="34" charset="0"/>
              </a:rPr>
              <a:t>atortussiat</a:t>
            </a:r>
            <a:r>
              <a:rPr lang="da-DK" sz="2000" dirty="0" smtClean="0">
                <a:latin typeface="Berlin Sans FB" panose="020E0602020502020306" pitchFamily="34" charset="0"/>
              </a:rPr>
              <a:t> </a:t>
            </a:r>
            <a:r>
              <a:rPr lang="da-DK" sz="2000" dirty="0" err="1" smtClean="0">
                <a:latin typeface="Berlin Sans FB" panose="020E0602020502020306" pitchFamily="34" charset="0"/>
              </a:rPr>
              <a:t>digitaliusut</a:t>
            </a:r>
            <a:r>
              <a:rPr lang="da-DK" sz="2000" dirty="0" smtClean="0">
                <a:latin typeface="Berlin Sans FB" panose="020E0602020502020306" pitchFamily="34" charset="0"/>
              </a:rPr>
              <a:t> </a:t>
            </a:r>
            <a:endParaRPr lang="da-DK" sz="2000" dirty="0">
              <a:latin typeface="Berlin Sans FB" panose="020E0602020502020306" pitchFamily="34" charset="0"/>
            </a:endParaRPr>
          </a:p>
          <a:p>
            <a:r>
              <a:rPr lang="da-DK" sz="2000" dirty="0" err="1" smtClean="0">
                <a:latin typeface="Berlin Sans FB" panose="020E0602020502020306" pitchFamily="34" charset="0"/>
              </a:rPr>
              <a:t>Suliat</a:t>
            </a:r>
            <a:r>
              <a:rPr lang="da-DK" sz="2000" dirty="0" smtClean="0">
                <a:latin typeface="Berlin Sans FB" panose="020E0602020502020306" pitchFamily="34" charset="0"/>
              </a:rPr>
              <a:t> </a:t>
            </a:r>
            <a:r>
              <a:rPr lang="da-DK" sz="2000" dirty="0" err="1" smtClean="0">
                <a:latin typeface="Berlin Sans FB" panose="020E0602020502020306" pitchFamily="34" charset="0"/>
              </a:rPr>
              <a:t>assigiinngitsut</a:t>
            </a:r>
            <a:r>
              <a:rPr lang="da-DK" sz="2000" dirty="0" smtClean="0">
                <a:latin typeface="Berlin Sans FB" panose="020E0602020502020306" pitchFamily="34" charset="0"/>
              </a:rPr>
              <a:t> </a:t>
            </a:r>
            <a:r>
              <a:rPr lang="da-DK" sz="2000" dirty="0" err="1" smtClean="0">
                <a:latin typeface="Berlin Sans FB" panose="020E0602020502020306" pitchFamily="34" charset="0"/>
              </a:rPr>
              <a:t>tassani</a:t>
            </a:r>
            <a:r>
              <a:rPr lang="da-DK" sz="2000" dirty="0" smtClean="0">
                <a:latin typeface="Berlin Sans FB" panose="020E0602020502020306" pitchFamily="34" charset="0"/>
              </a:rPr>
              <a:t> </a:t>
            </a:r>
            <a:r>
              <a:rPr lang="da-DK" sz="2000" dirty="0" err="1" smtClean="0">
                <a:latin typeface="Berlin Sans FB" panose="020E0602020502020306" pitchFamily="34" charset="0"/>
              </a:rPr>
              <a:t>allaqqapput</a:t>
            </a:r>
            <a:endParaRPr lang="da-DK" sz="2800" dirty="0" smtClean="0">
              <a:latin typeface="Berlin Sans FB" panose="020E0602020502020306" pitchFamily="34" charset="0"/>
            </a:endParaRPr>
          </a:p>
          <a:p>
            <a:pPr marL="0" indent="0">
              <a:buNone/>
            </a:pPr>
            <a:r>
              <a:rPr lang="da-DK" sz="2800" dirty="0" smtClean="0">
                <a:solidFill>
                  <a:schemeClr val="tx2">
                    <a:lumMod val="60000"/>
                    <a:lumOff val="40000"/>
                  </a:schemeClr>
                </a:solidFill>
                <a:latin typeface="Berlin Sans FB" panose="020E0602020502020306" pitchFamily="34" charset="0"/>
              </a:rPr>
              <a:t>ILA aktiv på iserasuaat.gl </a:t>
            </a:r>
          </a:p>
          <a:p>
            <a:pPr marL="455613" indent="-277813"/>
            <a:r>
              <a:rPr lang="da-DK" sz="2000" dirty="0" smtClean="0">
                <a:solidFill>
                  <a:schemeClr val="tx2">
                    <a:lumMod val="60000"/>
                    <a:lumOff val="40000"/>
                  </a:schemeClr>
                </a:solidFill>
                <a:latin typeface="Berlin Sans FB" panose="020E0602020502020306" pitchFamily="34" charset="0"/>
              </a:rPr>
              <a:t>Iserasuaat.gl lanceres 1.februar</a:t>
            </a:r>
          </a:p>
          <a:p>
            <a:pPr marL="455613" indent="-277813"/>
            <a:r>
              <a:rPr lang="da-DK" sz="2000" dirty="0" smtClean="0">
                <a:solidFill>
                  <a:schemeClr val="tx2">
                    <a:lumMod val="60000"/>
                    <a:lumOff val="40000"/>
                  </a:schemeClr>
                </a:solidFill>
                <a:latin typeface="Berlin Sans FB" panose="020E0602020502020306" pitchFamily="34" charset="0"/>
              </a:rPr>
              <a:t>Digital booking</a:t>
            </a:r>
          </a:p>
          <a:p>
            <a:pPr marL="455613" indent="-277813"/>
            <a:r>
              <a:rPr lang="da-DK" sz="2000" dirty="0" smtClean="0">
                <a:solidFill>
                  <a:schemeClr val="tx2">
                    <a:lumMod val="60000"/>
                    <a:lumOff val="40000"/>
                  </a:schemeClr>
                </a:solidFill>
                <a:latin typeface="Berlin Sans FB" panose="020E0602020502020306" pitchFamily="34" charset="0"/>
              </a:rPr>
              <a:t>Forlag</a:t>
            </a:r>
            <a:r>
              <a:rPr lang="da-DK" sz="2000" dirty="0">
                <a:solidFill>
                  <a:schemeClr val="tx2">
                    <a:lumMod val="60000"/>
                    <a:lumOff val="40000"/>
                  </a:schemeClr>
                </a:solidFill>
                <a:latin typeface="Berlin Sans FB" panose="020E0602020502020306" pitchFamily="34" charset="0"/>
              </a:rPr>
              <a:t>, udlån, digitale </a:t>
            </a:r>
            <a:r>
              <a:rPr lang="da-DK" sz="2000" dirty="0" smtClean="0">
                <a:solidFill>
                  <a:schemeClr val="tx2">
                    <a:lumMod val="60000"/>
                    <a:lumOff val="40000"/>
                  </a:schemeClr>
                </a:solidFill>
                <a:latin typeface="Berlin Sans FB" panose="020E0602020502020306" pitchFamily="34" charset="0"/>
              </a:rPr>
              <a:t>læremidler </a:t>
            </a:r>
            <a:endParaRPr lang="da-DK" sz="2000" dirty="0">
              <a:solidFill>
                <a:schemeClr val="tx2">
                  <a:lumMod val="60000"/>
                  <a:lumOff val="40000"/>
                </a:schemeClr>
              </a:solidFill>
              <a:latin typeface="Berlin Sans FB" panose="020E0602020502020306" pitchFamily="34" charset="0"/>
            </a:endParaRPr>
          </a:p>
          <a:p>
            <a:pPr marL="455613" indent="-277813"/>
            <a:r>
              <a:rPr lang="da-DK" sz="2000" dirty="0">
                <a:solidFill>
                  <a:schemeClr val="tx2">
                    <a:lumMod val="60000"/>
                    <a:lumOff val="40000"/>
                  </a:schemeClr>
                </a:solidFill>
                <a:latin typeface="Berlin Sans FB" panose="020E0602020502020306" pitchFamily="34" charset="0"/>
              </a:rPr>
              <a:t>Nøglehul for mange af digitaliseringsstrategiens </a:t>
            </a:r>
            <a:r>
              <a:rPr lang="da-DK" sz="2000" dirty="0" smtClean="0">
                <a:solidFill>
                  <a:schemeClr val="tx2">
                    <a:lumMod val="60000"/>
                    <a:lumOff val="40000"/>
                  </a:schemeClr>
                </a:solidFill>
                <a:latin typeface="Berlin Sans FB" panose="020E0602020502020306" pitchFamily="34" charset="0"/>
              </a:rPr>
              <a:t>initiativer</a:t>
            </a:r>
          </a:p>
          <a:p>
            <a:pPr marL="455613" indent="-277813"/>
            <a:endParaRPr lang="da-DK" sz="2000" dirty="0">
              <a:solidFill>
                <a:schemeClr val="tx1">
                  <a:lumMod val="85000"/>
                  <a:lumOff val="15000"/>
                </a:schemeClr>
              </a:solidFill>
              <a:latin typeface="Berlin Sans FB" panose="020E0602020502020306" pitchFamily="34" charset="0"/>
            </a:endParaRPr>
          </a:p>
          <a:p>
            <a:pPr marL="177800" indent="0">
              <a:buNone/>
            </a:pPr>
            <a:r>
              <a:rPr lang="da-DK" sz="2000" dirty="0" smtClean="0">
                <a:latin typeface="Berlin Sans FB" panose="020E0602020502020306" pitchFamily="34" charset="0"/>
              </a:rPr>
              <a:t> </a:t>
            </a:r>
            <a:endParaRPr lang="da-DK" sz="2000" dirty="0">
              <a:latin typeface="Berlin Sans FB" panose="020E0602020502020306" pitchFamily="34" charset="0"/>
            </a:endParaRPr>
          </a:p>
          <a:p>
            <a:endParaRPr lang="da-DK" dirty="0" smtClean="0"/>
          </a:p>
          <a:p>
            <a:endParaRPr lang="da-DK" dirty="0"/>
          </a:p>
        </p:txBody>
      </p:sp>
      <p:pic>
        <p:nvPicPr>
          <p:cNvPr id="6" name="Pladsholder til indhold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734050" y="3409156"/>
            <a:ext cx="1866900" cy="1079500"/>
          </a:xfrm>
          <a:prstGeom prst="rect">
            <a:avLst/>
          </a:prstGeom>
          <a:ln>
            <a:noFill/>
          </a:ln>
          <a:effectLst>
            <a:outerShdw blurRad="292100" dist="139700" dir="2700000" algn="tl" rotWithShape="0">
              <a:srgbClr val="333333">
                <a:alpha val="65000"/>
              </a:srgbClr>
            </a:outerShdw>
          </a:effectLst>
        </p:spPr>
      </p:pic>
      <p:sp>
        <p:nvSpPr>
          <p:cNvPr id="2" name="Multiplicer 1"/>
          <p:cNvSpPr/>
          <p:nvPr/>
        </p:nvSpPr>
        <p:spPr>
          <a:xfrm>
            <a:off x="5868144" y="2276872"/>
            <a:ext cx="2980674" cy="3384376"/>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prstClr val="white"/>
              </a:solidFill>
            </a:endParaRPr>
          </a:p>
        </p:txBody>
      </p:sp>
    </p:spTree>
    <p:extLst>
      <p:ext uri="{BB962C8B-B14F-4D97-AF65-F5344CB8AC3E}">
        <p14:creationId xmlns:p14="http://schemas.microsoft.com/office/powerpoint/2010/main" val="992663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err="1"/>
              <a:t>Suliat</a:t>
            </a:r>
            <a:r>
              <a:rPr lang="da-DK" sz="3200" dirty="0"/>
              <a:t> </a:t>
            </a:r>
            <a:r>
              <a:rPr lang="da-DK" sz="3200" dirty="0" err="1"/>
              <a:t>ataasiakkaat</a:t>
            </a:r>
            <a:r>
              <a:rPr lang="da-DK" sz="3200" dirty="0"/>
              <a:t> / </a:t>
            </a:r>
            <a:r>
              <a:rPr lang="da-DK" sz="3200" dirty="0">
                <a:solidFill>
                  <a:schemeClr val="tx2">
                    <a:lumMod val="60000"/>
                    <a:lumOff val="40000"/>
                  </a:schemeClr>
                </a:solidFill>
              </a:rPr>
              <a:t>De enkelte projekter </a:t>
            </a:r>
            <a:r>
              <a:rPr lang="da-DK" dirty="0"/>
              <a:t/>
            </a:r>
            <a:br>
              <a:rPr lang="da-DK" dirty="0"/>
            </a:br>
            <a:r>
              <a:rPr lang="da-DK" sz="1400" dirty="0"/>
              <a:t>Sammisaq 3 – </a:t>
            </a:r>
            <a:r>
              <a:rPr lang="da-DK" sz="1400" dirty="0" err="1"/>
              <a:t>Attaveqaatit</a:t>
            </a:r>
            <a:r>
              <a:rPr lang="da-DK" sz="1400" dirty="0"/>
              <a:t> </a:t>
            </a:r>
            <a:r>
              <a:rPr lang="da-DK" sz="1400" dirty="0" err="1"/>
              <a:t>aamma</a:t>
            </a:r>
            <a:r>
              <a:rPr lang="da-DK" sz="1400" dirty="0"/>
              <a:t> </a:t>
            </a:r>
            <a:r>
              <a:rPr lang="da-DK" sz="1400" dirty="0" err="1"/>
              <a:t>ingerlatsineq</a:t>
            </a:r>
            <a:r>
              <a:rPr lang="da-DK" sz="1400" dirty="0"/>
              <a:t> / </a:t>
            </a:r>
            <a:r>
              <a:rPr lang="da-DK" sz="1400" dirty="0">
                <a:solidFill>
                  <a:schemeClr val="tx2">
                    <a:lumMod val="60000"/>
                    <a:lumOff val="40000"/>
                  </a:schemeClr>
                </a:solidFill>
              </a:rPr>
              <a:t>Tema 3 – Infrastruktur og administration</a:t>
            </a:r>
            <a:endParaRPr lang="da-DK" sz="1400" dirty="0"/>
          </a:p>
        </p:txBody>
      </p:sp>
      <p:sp>
        <p:nvSpPr>
          <p:cNvPr id="3" name="Pladsholder til indhold 2"/>
          <p:cNvSpPr>
            <a:spLocks noGrp="1"/>
          </p:cNvSpPr>
          <p:nvPr>
            <p:ph sz="half" idx="1"/>
          </p:nvPr>
        </p:nvSpPr>
        <p:spPr>
          <a:xfrm>
            <a:off x="456270" y="1772816"/>
            <a:ext cx="4259746" cy="4352400"/>
          </a:xfrm>
        </p:spPr>
        <p:txBody>
          <a:bodyPr>
            <a:noAutofit/>
          </a:bodyPr>
          <a:lstStyle/>
          <a:p>
            <a:pPr marL="0" indent="0">
              <a:buNone/>
            </a:pPr>
            <a:r>
              <a:rPr lang="da-DK" sz="2400" dirty="0" smtClean="0">
                <a:latin typeface="Berlin Sans FB" panose="020E0602020502020306" pitchFamily="34" charset="0"/>
              </a:rPr>
              <a:t>ILA </a:t>
            </a:r>
            <a:r>
              <a:rPr lang="da-DK" sz="2400" dirty="0" err="1" smtClean="0">
                <a:latin typeface="Berlin Sans FB" panose="020E0602020502020306" pitchFamily="34" charset="0"/>
              </a:rPr>
              <a:t>aamma</a:t>
            </a:r>
            <a:r>
              <a:rPr lang="da-DK" sz="2400" dirty="0" smtClean="0">
                <a:latin typeface="Berlin Sans FB" panose="020E0602020502020306" pitchFamily="34" charset="0"/>
              </a:rPr>
              <a:t> </a:t>
            </a:r>
            <a:r>
              <a:rPr lang="da-DK" sz="2400" dirty="0" err="1" smtClean="0">
                <a:latin typeface="Berlin Sans FB" panose="020E0602020502020306" pitchFamily="34" charset="0"/>
              </a:rPr>
              <a:t>facebook-miippoq</a:t>
            </a:r>
            <a:endParaRPr lang="da-DK" sz="2400" dirty="0" smtClean="0">
              <a:latin typeface="Berlin Sans FB" panose="020E0602020502020306" pitchFamily="34" charset="0"/>
            </a:endParaRPr>
          </a:p>
          <a:p>
            <a:r>
              <a:rPr lang="da-DK" sz="2400" dirty="0" err="1" smtClean="0">
                <a:latin typeface="Berlin Sans FB" panose="020E0602020502020306" pitchFamily="34" charset="0"/>
              </a:rPr>
              <a:t>Sullitat</a:t>
            </a:r>
            <a:r>
              <a:rPr lang="da-DK" sz="2400" dirty="0" smtClean="0">
                <a:latin typeface="Berlin Sans FB" panose="020E0602020502020306" pitchFamily="34" charset="0"/>
              </a:rPr>
              <a:t> </a:t>
            </a:r>
            <a:r>
              <a:rPr lang="da-DK" sz="2400" dirty="0" err="1" smtClean="0">
                <a:latin typeface="Berlin Sans FB" panose="020E0602020502020306" pitchFamily="34" charset="0"/>
              </a:rPr>
              <a:t>toqqaannarnerusumik</a:t>
            </a:r>
            <a:r>
              <a:rPr lang="da-DK" sz="2400" dirty="0" smtClean="0">
                <a:latin typeface="Berlin Sans FB" panose="020E0602020502020306" pitchFamily="34" charset="0"/>
              </a:rPr>
              <a:t> </a:t>
            </a:r>
            <a:r>
              <a:rPr lang="da-DK" sz="2400" dirty="0" err="1" smtClean="0">
                <a:latin typeface="Berlin Sans FB" panose="020E0602020502020306" pitchFamily="34" charset="0"/>
              </a:rPr>
              <a:t>attavigisinnaallugit</a:t>
            </a:r>
            <a:endParaRPr lang="da-DK" sz="2400" dirty="0" smtClean="0">
              <a:latin typeface="Berlin Sans FB" panose="020E0602020502020306" pitchFamily="34" charset="0"/>
            </a:endParaRPr>
          </a:p>
          <a:p>
            <a:r>
              <a:rPr lang="da-DK" sz="2400" dirty="0" err="1" smtClean="0">
                <a:latin typeface="Berlin Sans FB" panose="020E0602020502020306" pitchFamily="34" charset="0"/>
              </a:rPr>
              <a:t>Projektit</a:t>
            </a:r>
            <a:r>
              <a:rPr lang="da-DK" sz="2400" dirty="0" smtClean="0">
                <a:latin typeface="Berlin Sans FB" panose="020E0602020502020306" pitchFamily="34" charset="0"/>
              </a:rPr>
              <a:t> </a:t>
            </a:r>
            <a:r>
              <a:rPr lang="da-DK" sz="2400" dirty="0" err="1" smtClean="0">
                <a:latin typeface="Berlin Sans FB" panose="020E0602020502020306" pitchFamily="34" charset="0"/>
              </a:rPr>
              <a:t>sumut</a:t>
            </a:r>
            <a:r>
              <a:rPr lang="da-DK" sz="2400" dirty="0" smtClean="0">
                <a:latin typeface="Berlin Sans FB" panose="020E0602020502020306" pitchFamily="34" charset="0"/>
              </a:rPr>
              <a:t> </a:t>
            </a:r>
            <a:r>
              <a:rPr lang="da-DK" sz="2400" dirty="0" err="1" smtClean="0">
                <a:latin typeface="Berlin Sans FB" panose="020E0602020502020306" pitchFamily="34" charset="0"/>
              </a:rPr>
              <a:t>killinnerinik</a:t>
            </a:r>
            <a:endParaRPr lang="da-DK" sz="2400" dirty="0">
              <a:latin typeface="Berlin Sans FB" panose="020E0602020502020306" pitchFamily="34" charset="0"/>
            </a:endParaRPr>
          </a:p>
          <a:p>
            <a:r>
              <a:rPr lang="da-DK" sz="2400" dirty="0" err="1" smtClean="0">
                <a:latin typeface="Berlin Sans FB" panose="020E0602020502020306" pitchFamily="34" charset="0"/>
              </a:rPr>
              <a:t>Atuakkat</a:t>
            </a:r>
            <a:r>
              <a:rPr lang="da-DK" sz="2400" dirty="0" smtClean="0">
                <a:latin typeface="Berlin Sans FB" panose="020E0602020502020306" pitchFamily="34" charset="0"/>
              </a:rPr>
              <a:t> </a:t>
            </a:r>
            <a:r>
              <a:rPr lang="da-DK" sz="2400" dirty="0" err="1" smtClean="0">
                <a:latin typeface="Berlin Sans FB" panose="020E0602020502020306" pitchFamily="34" charset="0"/>
              </a:rPr>
              <a:t>suut</a:t>
            </a:r>
            <a:r>
              <a:rPr lang="da-DK" sz="2400" dirty="0" smtClean="0">
                <a:latin typeface="Berlin Sans FB" panose="020E0602020502020306" pitchFamily="34" charset="0"/>
              </a:rPr>
              <a:t> </a:t>
            </a:r>
            <a:r>
              <a:rPr lang="da-DK" sz="2400" dirty="0" err="1" smtClean="0">
                <a:latin typeface="Berlin Sans FB" panose="020E0602020502020306" pitchFamily="34" charset="0"/>
              </a:rPr>
              <a:t>atorneqarsinnaanerinik</a:t>
            </a:r>
            <a:r>
              <a:rPr lang="da-DK" sz="2400" dirty="0" smtClean="0">
                <a:latin typeface="Berlin Sans FB" panose="020E0602020502020306" pitchFamily="34" charset="0"/>
              </a:rPr>
              <a:t> </a:t>
            </a:r>
          </a:p>
          <a:p>
            <a:r>
              <a:rPr lang="da-DK" sz="2400" dirty="0" err="1" smtClean="0">
                <a:latin typeface="Berlin Sans FB" panose="020E0602020502020306" pitchFamily="34" charset="0"/>
              </a:rPr>
              <a:t>Ilaalu</a:t>
            </a:r>
            <a:r>
              <a:rPr lang="da-DK" sz="2400" dirty="0" smtClean="0">
                <a:latin typeface="Berlin Sans FB" panose="020E0602020502020306" pitchFamily="34" charset="0"/>
              </a:rPr>
              <a:t> </a:t>
            </a:r>
            <a:r>
              <a:rPr lang="da-DK" sz="2400" dirty="0" err="1" smtClean="0">
                <a:latin typeface="Berlin Sans FB" panose="020E0602020502020306" pitchFamily="34" charset="0"/>
              </a:rPr>
              <a:t>ilanngullugit</a:t>
            </a:r>
            <a:endParaRPr lang="da-DK" sz="2400" dirty="0">
              <a:latin typeface="Berlin Sans FB" panose="020E0602020502020306" pitchFamily="34" charset="0"/>
            </a:endParaRPr>
          </a:p>
        </p:txBody>
      </p:sp>
      <p:sp>
        <p:nvSpPr>
          <p:cNvPr id="4" name="Pladsholder til indhold 3"/>
          <p:cNvSpPr>
            <a:spLocks noGrp="1"/>
          </p:cNvSpPr>
          <p:nvPr>
            <p:ph sz="half" idx="2"/>
          </p:nvPr>
        </p:nvSpPr>
        <p:spPr/>
        <p:txBody>
          <a:bodyPr>
            <a:normAutofit/>
          </a:bodyPr>
          <a:lstStyle/>
          <a:p>
            <a:pPr marL="0" indent="0">
              <a:buNone/>
            </a:pPr>
            <a:r>
              <a:rPr lang="da-DK" sz="3200" dirty="0">
                <a:solidFill>
                  <a:schemeClr val="tx2">
                    <a:lumMod val="60000"/>
                    <a:lumOff val="40000"/>
                  </a:schemeClr>
                </a:solidFill>
                <a:latin typeface="Berlin Sans FB" panose="020E0602020502020306" pitchFamily="34" charset="0"/>
              </a:rPr>
              <a:t>ILA aktiv på </a:t>
            </a:r>
            <a:r>
              <a:rPr lang="da-DK" sz="3200" dirty="0" err="1">
                <a:solidFill>
                  <a:schemeClr val="tx2">
                    <a:lumMod val="60000"/>
                    <a:lumOff val="40000"/>
                  </a:schemeClr>
                </a:solidFill>
                <a:latin typeface="Berlin Sans FB" panose="020E0602020502020306" pitchFamily="34" charset="0"/>
              </a:rPr>
              <a:t>facebook</a:t>
            </a:r>
            <a:endParaRPr lang="da-DK" sz="3200" dirty="0">
              <a:solidFill>
                <a:schemeClr val="tx2">
                  <a:lumMod val="60000"/>
                  <a:lumOff val="40000"/>
                </a:schemeClr>
              </a:solidFill>
              <a:latin typeface="Berlin Sans FB" panose="020E0602020502020306" pitchFamily="34" charset="0"/>
            </a:endParaRPr>
          </a:p>
          <a:p>
            <a:pPr marL="520700" indent="-342900"/>
            <a:r>
              <a:rPr lang="da-DK" sz="2400" dirty="0">
                <a:solidFill>
                  <a:schemeClr val="tx2">
                    <a:lumMod val="60000"/>
                    <a:lumOff val="40000"/>
                  </a:schemeClr>
                </a:solidFill>
                <a:latin typeface="Berlin Sans FB" panose="020E0602020502020306" pitchFamily="34" charset="0"/>
              </a:rPr>
              <a:t>Mere direkte kontakt med interessenter </a:t>
            </a:r>
          </a:p>
          <a:p>
            <a:pPr marL="520700" indent="-342900"/>
            <a:r>
              <a:rPr lang="da-DK" sz="2400" dirty="0">
                <a:solidFill>
                  <a:schemeClr val="tx2">
                    <a:lumMod val="60000"/>
                    <a:lumOff val="40000"/>
                  </a:schemeClr>
                </a:solidFill>
                <a:latin typeface="Berlin Sans FB" panose="020E0602020502020306" pitchFamily="34" charset="0"/>
              </a:rPr>
              <a:t>Opdatering til hvilke projekt der er i gang </a:t>
            </a:r>
          </a:p>
          <a:p>
            <a:pPr marL="520700" indent="-342900"/>
            <a:r>
              <a:rPr lang="da-DK" sz="2400" dirty="0">
                <a:solidFill>
                  <a:schemeClr val="tx2">
                    <a:lumMod val="60000"/>
                    <a:lumOff val="40000"/>
                  </a:schemeClr>
                </a:solidFill>
                <a:latin typeface="Berlin Sans FB" panose="020E0602020502020306" pitchFamily="34" charset="0"/>
              </a:rPr>
              <a:t>Hvilken bøger der er til rådighed osv.</a:t>
            </a:r>
          </a:p>
          <a:p>
            <a:endParaRPr lang="da-DK" dirty="0"/>
          </a:p>
        </p:txBody>
      </p:sp>
    </p:spTree>
    <p:extLst>
      <p:ext uri="{BB962C8B-B14F-4D97-AF65-F5344CB8AC3E}">
        <p14:creationId xmlns:p14="http://schemas.microsoft.com/office/powerpoint/2010/main" val="35519463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27A4F3DD-BBF3-4E39-9ECE-BF6AFB7BB4D5}"/>
              </a:ext>
            </a:extLst>
          </p:cNvPr>
          <p:cNvSpPr>
            <a:spLocks noGrp="1"/>
          </p:cNvSpPr>
          <p:nvPr>
            <p:ph type="title"/>
          </p:nvPr>
        </p:nvSpPr>
        <p:spPr/>
        <p:txBody>
          <a:bodyPr/>
          <a:lstStyle/>
          <a:p>
            <a:r>
              <a:rPr lang="kl-GL" dirty="0"/>
              <a:t>Pisortani nalunaarsuinerit</a:t>
            </a:r>
          </a:p>
        </p:txBody>
      </p:sp>
      <p:sp>
        <p:nvSpPr>
          <p:cNvPr id="3" name="Pladsholder til indhold 2">
            <a:extLst>
              <a:ext uri="{FF2B5EF4-FFF2-40B4-BE49-F238E27FC236}">
                <a16:creationId xmlns:a16="http://schemas.microsoft.com/office/drawing/2014/main" xmlns="" id="{48D78576-0A1C-4152-9A59-6B0CCA89FF32}"/>
              </a:ext>
            </a:extLst>
          </p:cNvPr>
          <p:cNvSpPr>
            <a:spLocks noGrp="1"/>
          </p:cNvSpPr>
          <p:nvPr>
            <p:ph idx="1"/>
          </p:nvPr>
        </p:nvSpPr>
        <p:spPr/>
        <p:txBody>
          <a:bodyPr>
            <a:normAutofit fontScale="85000" lnSpcReduction="10000"/>
          </a:bodyPr>
          <a:lstStyle/>
          <a:p>
            <a:r>
              <a:rPr lang="kl-GL" dirty="0"/>
              <a:t>Nalunaarsuinerit assigiinngitsorpassuit assigiinngitsorpassuartigut aqunneqarlutillu aningaasalersorneqarput</a:t>
            </a:r>
          </a:p>
          <a:p>
            <a:r>
              <a:rPr lang="kl-GL" dirty="0"/>
              <a:t>Suliffeqarfinni mikisuni amerlanerni qarasaasiamik atuinermi isumannaallisaanermik ilisimasaqanngillat missingersuutaallu mikivallaarlutik</a:t>
            </a:r>
          </a:p>
          <a:p>
            <a:r>
              <a:rPr lang="kl-GL" dirty="0"/>
              <a:t>Isumannaallisaanissamut piumasaqaatit qaffasippallaartut, pingaartumik inunnut paasissutissat </a:t>
            </a:r>
            <a:r>
              <a:rPr lang="kl-GL" i="1" dirty="0"/>
              <a:t>naleqartilluarlugit </a:t>
            </a:r>
            <a:r>
              <a:rPr lang="kl-GL" dirty="0"/>
              <a:t>taavalu </a:t>
            </a:r>
            <a:r>
              <a:rPr lang="kl-GL" i="1" dirty="0"/>
              <a:t>piffissaatillugu </a:t>
            </a:r>
            <a:r>
              <a:rPr lang="kl-GL" dirty="0"/>
              <a:t>aalajangiiffigineqartussatut atorneqartussaaneri peqqutaallutik</a:t>
            </a:r>
          </a:p>
        </p:txBody>
      </p:sp>
    </p:spTree>
    <p:extLst>
      <p:ext uri="{BB962C8B-B14F-4D97-AF65-F5344CB8AC3E}">
        <p14:creationId xmlns:p14="http://schemas.microsoft.com/office/powerpoint/2010/main" val="7538466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Autofit/>
          </a:bodyPr>
          <a:lstStyle/>
          <a:p>
            <a:r>
              <a:rPr lang="da-DK" sz="3200" dirty="0" err="1"/>
              <a:t>Suliat</a:t>
            </a:r>
            <a:r>
              <a:rPr lang="da-DK" sz="3200" dirty="0"/>
              <a:t> </a:t>
            </a:r>
            <a:r>
              <a:rPr lang="da-DK" sz="3200" dirty="0" err="1"/>
              <a:t>ataasiakkaat</a:t>
            </a:r>
            <a:r>
              <a:rPr lang="da-DK" sz="3200" dirty="0"/>
              <a:t> / </a:t>
            </a:r>
            <a:r>
              <a:rPr lang="da-DK" sz="3200" dirty="0">
                <a:solidFill>
                  <a:schemeClr val="tx2">
                    <a:lumMod val="60000"/>
                    <a:lumOff val="40000"/>
                  </a:schemeClr>
                </a:solidFill>
              </a:rPr>
              <a:t>De enkelte projekter </a:t>
            </a:r>
            <a:r>
              <a:rPr lang="da-DK" dirty="0"/>
              <a:t/>
            </a:r>
            <a:br>
              <a:rPr lang="da-DK" dirty="0"/>
            </a:br>
            <a:r>
              <a:rPr lang="da-DK" sz="1400" dirty="0"/>
              <a:t>Sammisaq 3 – </a:t>
            </a:r>
            <a:r>
              <a:rPr lang="da-DK" sz="1400" dirty="0" err="1"/>
              <a:t>Attaveqaatit</a:t>
            </a:r>
            <a:r>
              <a:rPr lang="da-DK" sz="1400" dirty="0"/>
              <a:t> </a:t>
            </a:r>
            <a:r>
              <a:rPr lang="da-DK" sz="1400" dirty="0" err="1"/>
              <a:t>aamma</a:t>
            </a:r>
            <a:r>
              <a:rPr lang="da-DK" sz="1400" dirty="0"/>
              <a:t> </a:t>
            </a:r>
            <a:r>
              <a:rPr lang="da-DK" sz="1400" dirty="0" err="1"/>
              <a:t>ingerlatsineq</a:t>
            </a:r>
            <a:r>
              <a:rPr lang="da-DK" sz="1400" dirty="0"/>
              <a:t> / </a:t>
            </a:r>
            <a:r>
              <a:rPr lang="da-DK" sz="1400" dirty="0">
                <a:solidFill>
                  <a:schemeClr val="tx2">
                    <a:lumMod val="60000"/>
                    <a:lumOff val="40000"/>
                  </a:schemeClr>
                </a:solidFill>
              </a:rPr>
              <a:t>Tema 3 – Infrastruktur og administration</a:t>
            </a:r>
            <a:endParaRPr lang="da-DK" sz="1400" dirty="0"/>
          </a:p>
        </p:txBody>
      </p:sp>
      <p:sp>
        <p:nvSpPr>
          <p:cNvPr id="6" name="Pladsholder til indhold 5"/>
          <p:cNvSpPr>
            <a:spLocks noGrp="1"/>
          </p:cNvSpPr>
          <p:nvPr>
            <p:ph sz="half" idx="1"/>
          </p:nvPr>
        </p:nvSpPr>
        <p:spPr/>
        <p:txBody>
          <a:bodyPr>
            <a:normAutofit/>
          </a:bodyPr>
          <a:lstStyle/>
          <a:p>
            <a:pPr marL="0" indent="0">
              <a:buNone/>
            </a:pPr>
            <a:r>
              <a:rPr lang="da-DK" sz="2000" dirty="0" err="1" smtClean="0">
                <a:latin typeface="Berlin Sans FB" panose="020E0602020502020306" pitchFamily="34" charset="0"/>
              </a:rPr>
              <a:t>Anguniakkat</a:t>
            </a:r>
            <a:r>
              <a:rPr lang="da-DK" sz="2000" dirty="0" smtClean="0">
                <a:latin typeface="Berlin Sans FB" panose="020E0602020502020306" pitchFamily="34" charset="0"/>
              </a:rPr>
              <a:t> </a:t>
            </a:r>
            <a:r>
              <a:rPr lang="da-DK" sz="2000" dirty="0" err="1" smtClean="0">
                <a:latin typeface="Berlin Sans FB" panose="020E0602020502020306" pitchFamily="34" charset="0"/>
              </a:rPr>
              <a:t>allat</a:t>
            </a:r>
            <a:endParaRPr lang="da-DK" sz="2000" dirty="0" smtClean="0">
              <a:latin typeface="Berlin Sans FB" panose="020E0602020502020306" pitchFamily="34" charset="0"/>
            </a:endParaRPr>
          </a:p>
          <a:p>
            <a:r>
              <a:rPr lang="da-DK" sz="2000" dirty="0" err="1" smtClean="0">
                <a:latin typeface="Berlin Sans FB" panose="020E0602020502020306" pitchFamily="34" charset="0"/>
              </a:rPr>
              <a:t>Ingerlatsineq</a:t>
            </a:r>
            <a:r>
              <a:rPr lang="da-DK" sz="2000" dirty="0" smtClean="0">
                <a:latin typeface="Berlin Sans FB" panose="020E0602020502020306" pitchFamily="34" charset="0"/>
              </a:rPr>
              <a:t> </a:t>
            </a:r>
            <a:r>
              <a:rPr lang="da-DK" sz="2000" dirty="0" err="1" smtClean="0">
                <a:latin typeface="Berlin Sans FB" panose="020E0602020502020306" pitchFamily="34" charset="0"/>
              </a:rPr>
              <a:t>paasissutissat</a:t>
            </a:r>
            <a:r>
              <a:rPr lang="da-DK" sz="2000" dirty="0" smtClean="0">
                <a:latin typeface="Berlin Sans FB" panose="020E0602020502020306" pitchFamily="34" charset="0"/>
              </a:rPr>
              <a:t>, </a:t>
            </a:r>
            <a:r>
              <a:rPr lang="da-DK" sz="2000" dirty="0" err="1" smtClean="0">
                <a:latin typeface="Berlin Sans FB" panose="020E0602020502020306" pitchFamily="34" charset="0"/>
              </a:rPr>
              <a:t>Tabulex</a:t>
            </a:r>
            <a:r>
              <a:rPr lang="da-DK" sz="2000" dirty="0" smtClean="0">
                <a:latin typeface="Berlin Sans FB" panose="020E0602020502020306" pitchFamily="34" charset="0"/>
              </a:rPr>
              <a:t> – </a:t>
            </a:r>
            <a:r>
              <a:rPr lang="da-DK" sz="2000" dirty="0" err="1" smtClean="0">
                <a:latin typeface="Berlin Sans FB" panose="020E0602020502020306" pitchFamily="34" charset="0"/>
              </a:rPr>
              <a:t>Kommunet</a:t>
            </a:r>
            <a:r>
              <a:rPr lang="da-DK" sz="2000" dirty="0" smtClean="0">
                <a:latin typeface="Berlin Sans FB" panose="020E0602020502020306" pitchFamily="34" charset="0"/>
              </a:rPr>
              <a:t> </a:t>
            </a:r>
            <a:r>
              <a:rPr lang="da-DK" sz="2000" dirty="0" err="1" smtClean="0">
                <a:latin typeface="Berlin Sans FB" panose="020E0602020502020306" pitchFamily="34" charset="0"/>
              </a:rPr>
              <a:t>ataanni</a:t>
            </a:r>
            <a:r>
              <a:rPr lang="da-DK" sz="2000" dirty="0" smtClean="0">
                <a:latin typeface="Berlin Sans FB" panose="020E0602020502020306" pitchFamily="34" charset="0"/>
              </a:rPr>
              <a:t> </a:t>
            </a:r>
            <a:r>
              <a:rPr lang="da-DK" sz="2000" dirty="0" err="1" smtClean="0">
                <a:latin typeface="Berlin Sans FB" panose="020E0602020502020306" pitchFamily="34" charset="0"/>
              </a:rPr>
              <a:t>taanna</a:t>
            </a:r>
            <a:r>
              <a:rPr lang="da-DK" sz="2000" dirty="0" smtClean="0">
                <a:latin typeface="Berlin Sans FB" panose="020E0602020502020306" pitchFamily="34" charset="0"/>
              </a:rPr>
              <a:t> </a:t>
            </a:r>
            <a:r>
              <a:rPr lang="da-DK" sz="2000" dirty="0" err="1" smtClean="0">
                <a:latin typeface="Berlin Sans FB" panose="020E0602020502020306" pitchFamily="34" charset="0"/>
              </a:rPr>
              <a:t>ingerlanneqarpoq</a:t>
            </a:r>
            <a:endParaRPr lang="da-DK" sz="2000" dirty="0" smtClean="0">
              <a:latin typeface="Berlin Sans FB" panose="020E0602020502020306" pitchFamily="34" charset="0"/>
            </a:endParaRPr>
          </a:p>
          <a:p>
            <a:r>
              <a:rPr lang="da-DK" sz="2000" dirty="0" err="1" smtClean="0">
                <a:latin typeface="Berlin Sans FB" panose="020E0602020502020306" pitchFamily="34" charset="0"/>
              </a:rPr>
              <a:t>Kisitsisit</a:t>
            </a:r>
            <a:r>
              <a:rPr lang="da-DK" sz="2000" dirty="0" smtClean="0">
                <a:latin typeface="Berlin Sans FB" panose="020E0602020502020306" pitchFamily="34" charset="0"/>
              </a:rPr>
              <a:t> </a:t>
            </a:r>
            <a:r>
              <a:rPr lang="da-DK" sz="2000" dirty="0" err="1" smtClean="0">
                <a:latin typeface="Berlin Sans FB" panose="020E0602020502020306" pitchFamily="34" charset="0"/>
              </a:rPr>
              <a:t>angusanut</a:t>
            </a:r>
            <a:r>
              <a:rPr lang="da-DK" sz="2000" dirty="0" smtClean="0">
                <a:latin typeface="Berlin Sans FB" panose="020E0602020502020306" pitchFamily="34" charset="0"/>
              </a:rPr>
              <a:t> </a:t>
            </a:r>
            <a:r>
              <a:rPr lang="da-DK" sz="2000" dirty="0" err="1" smtClean="0">
                <a:latin typeface="Berlin Sans FB" panose="020E0602020502020306" pitchFamily="34" charset="0"/>
              </a:rPr>
              <a:t>tunngassutillit</a:t>
            </a:r>
            <a:r>
              <a:rPr lang="da-DK" sz="2000" dirty="0" smtClean="0">
                <a:latin typeface="Berlin Sans FB" panose="020E0602020502020306" pitchFamily="34" charset="0"/>
              </a:rPr>
              <a:t> (stat.gl-</a:t>
            </a:r>
            <a:r>
              <a:rPr lang="da-DK" sz="2000" dirty="0" err="1" smtClean="0">
                <a:latin typeface="Berlin Sans FB" panose="020E0602020502020306" pitchFamily="34" charset="0"/>
              </a:rPr>
              <a:t>miipput</a:t>
            </a:r>
            <a:r>
              <a:rPr lang="da-DK" sz="2000" dirty="0" smtClean="0">
                <a:latin typeface="Berlin Sans FB" panose="020E0602020502020306" pitchFamily="34" charset="0"/>
              </a:rPr>
              <a:t>)</a:t>
            </a:r>
          </a:p>
          <a:p>
            <a:endParaRPr lang="da-DK" sz="2000" dirty="0" smtClean="0">
              <a:latin typeface="Berlin Sans FB" panose="020E0602020502020306" pitchFamily="34" charset="0"/>
            </a:endParaRPr>
          </a:p>
        </p:txBody>
      </p:sp>
      <p:sp>
        <p:nvSpPr>
          <p:cNvPr id="2" name="Pladsholder til indhold 1"/>
          <p:cNvSpPr>
            <a:spLocks noGrp="1"/>
          </p:cNvSpPr>
          <p:nvPr>
            <p:ph sz="half" idx="2"/>
          </p:nvPr>
        </p:nvSpPr>
        <p:spPr/>
        <p:txBody>
          <a:bodyPr/>
          <a:lstStyle/>
          <a:p>
            <a:pPr marL="0" indent="0">
              <a:buNone/>
            </a:pPr>
            <a:r>
              <a:rPr lang="da-DK" sz="2000" dirty="0">
                <a:solidFill>
                  <a:schemeClr val="tx2">
                    <a:lumMod val="60000"/>
                    <a:lumOff val="40000"/>
                  </a:schemeClr>
                </a:solidFill>
                <a:latin typeface="Berlin Sans FB" panose="020E0602020502020306" pitchFamily="34" charset="0"/>
              </a:rPr>
              <a:t>Øvrige initiativer</a:t>
            </a:r>
          </a:p>
          <a:p>
            <a:pPr marL="455613" indent="-273050"/>
            <a:r>
              <a:rPr lang="da-DK" sz="2000" dirty="0">
                <a:solidFill>
                  <a:schemeClr val="tx2">
                    <a:lumMod val="60000"/>
                    <a:lumOff val="40000"/>
                  </a:schemeClr>
                </a:solidFill>
                <a:latin typeface="Berlin Sans FB" panose="020E0602020502020306" pitchFamily="34" charset="0"/>
              </a:rPr>
              <a:t>Administration og data (</a:t>
            </a:r>
            <a:r>
              <a:rPr lang="da-DK" sz="2000" dirty="0" err="1">
                <a:solidFill>
                  <a:schemeClr val="tx2">
                    <a:lumMod val="60000"/>
                    <a:lumOff val="40000"/>
                  </a:schemeClr>
                </a:solidFill>
                <a:latin typeface="Berlin Sans FB" panose="020E0602020502020306" pitchFamily="34" charset="0"/>
              </a:rPr>
              <a:t>Tabulex</a:t>
            </a:r>
            <a:r>
              <a:rPr lang="da-DK" sz="2000" dirty="0">
                <a:solidFill>
                  <a:schemeClr val="tx2">
                    <a:lumMod val="60000"/>
                    <a:lumOff val="40000"/>
                  </a:schemeClr>
                </a:solidFill>
                <a:latin typeface="Berlin Sans FB" panose="020E0602020502020306" pitchFamily="34" charset="0"/>
              </a:rPr>
              <a:t> Kommunerne kører den)</a:t>
            </a:r>
          </a:p>
          <a:p>
            <a:pPr marL="455613" indent="-273050"/>
            <a:r>
              <a:rPr lang="da-DK" sz="2000" dirty="0">
                <a:solidFill>
                  <a:schemeClr val="tx2">
                    <a:lumMod val="60000"/>
                    <a:lumOff val="40000"/>
                  </a:schemeClr>
                </a:solidFill>
                <a:latin typeface="Berlin Sans FB" panose="020E0602020502020306" pitchFamily="34" charset="0"/>
              </a:rPr>
              <a:t>Statistik (stat.gl)</a:t>
            </a:r>
          </a:p>
          <a:p>
            <a:endParaRPr lang="da-DK" dirty="0"/>
          </a:p>
        </p:txBody>
      </p:sp>
    </p:spTree>
    <p:extLst>
      <p:ext uri="{BB962C8B-B14F-4D97-AF65-F5344CB8AC3E}">
        <p14:creationId xmlns:p14="http://schemas.microsoft.com/office/powerpoint/2010/main" val="424572615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ladsholder til indhold 10"/>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925706" y="476672"/>
            <a:ext cx="5254954" cy="5593606"/>
          </a:xfrm>
        </p:spPr>
      </p:pic>
    </p:spTree>
    <p:extLst>
      <p:ext uri="{BB962C8B-B14F-4D97-AF65-F5344CB8AC3E}">
        <p14:creationId xmlns:p14="http://schemas.microsoft.com/office/powerpoint/2010/main" val="253856521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a-DK" dirty="0" err="1" smtClean="0"/>
              <a:t>Inunnut</a:t>
            </a:r>
            <a:r>
              <a:rPr lang="da-DK" dirty="0" smtClean="0"/>
              <a:t> </a:t>
            </a:r>
            <a:r>
              <a:rPr lang="da-DK" dirty="0" err="1" smtClean="0"/>
              <a:t>paasissutissanut</a:t>
            </a:r>
            <a:r>
              <a:rPr lang="da-DK" dirty="0" smtClean="0"/>
              <a:t> </a:t>
            </a:r>
            <a:r>
              <a:rPr lang="da-DK" dirty="0" err="1" smtClean="0"/>
              <a:t>inatsit</a:t>
            </a:r>
            <a:endParaRPr lang="da-DK" dirty="0"/>
          </a:p>
        </p:txBody>
      </p:sp>
      <p:sp>
        <p:nvSpPr>
          <p:cNvPr id="3" name="Undertitel 2"/>
          <p:cNvSpPr>
            <a:spLocks noGrp="1"/>
          </p:cNvSpPr>
          <p:nvPr>
            <p:ph type="subTitle" idx="1"/>
          </p:nvPr>
        </p:nvSpPr>
        <p:spPr/>
        <p:txBody>
          <a:bodyPr/>
          <a:lstStyle/>
          <a:p>
            <a:r>
              <a:rPr lang="da-DK" dirty="0" err="1" smtClean="0"/>
              <a:t>Eqqartuussisulerisoq</a:t>
            </a:r>
            <a:r>
              <a:rPr lang="da-DK" dirty="0" smtClean="0"/>
              <a:t> Peter Sindal</a:t>
            </a:r>
            <a:endParaRPr lang="da-DK" dirty="0"/>
          </a:p>
        </p:txBody>
      </p:sp>
    </p:spTree>
    <p:extLst>
      <p:ext uri="{BB962C8B-B14F-4D97-AF65-F5344CB8AC3E}">
        <p14:creationId xmlns:p14="http://schemas.microsoft.com/office/powerpoint/2010/main" val="28802021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EDD6055D-C85C-40AE-A24C-EFDE8B424E94}"/>
              </a:ext>
            </a:extLst>
          </p:cNvPr>
          <p:cNvSpPr>
            <a:spLocks noGrp="1"/>
          </p:cNvSpPr>
          <p:nvPr>
            <p:ph type="title"/>
          </p:nvPr>
        </p:nvSpPr>
        <p:spPr/>
        <p:txBody>
          <a:bodyPr/>
          <a:lstStyle/>
          <a:p>
            <a:endParaRPr lang="da-DK" dirty="0"/>
          </a:p>
        </p:txBody>
      </p:sp>
      <p:sp>
        <p:nvSpPr>
          <p:cNvPr id="3" name="Pladsholder til indhold 2">
            <a:extLst>
              <a:ext uri="{FF2B5EF4-FFF2-40B4-BE49-F238E27FC236}">
                <a16:creationId xmlns:a16="http://schemas.microsoft.com/office/drawing/2014/main" xmlns="" id="{AC0ADDC0-CE77-4E59-9C49-B61000DD790B}"/>
              </a:ext>
            </a:extLst>
          </p:cNvPr>
          <p:cNvSpPr>
            <a:spLocks noGrp="1"/>
          </p:cNvSpPr>
          <p:nvPr>
            <p:ph idx="1"/>
          </p:nvPr>
        </p:nvSpPr>
        <p:spPr/>
        <p:txBody>
          <a:bodyPr/>
          <a:lstStyle/>
          <a:p>
            <a:endParaRPr lang="da-DK" dirty="0"/>
          </a:p>
          <a:p>
            <a:endParaRPr lang="da-DK" dirty="0"/>
          </a:p>
          <a:p>
            <a:pPr marL="0" indent="0" algn="ctr">
              <a:buNone/>
            </a:pPr>
            <a:r>
              <a:rPr lang="da-DK" dirty="0" smtClean="0"/>
              <a:t>Peter </a:t>
            </a:r>
            <a:r>
              <a:rPr lang="da-DK" dirty="0"/>
              <a:t>Sindal </a:t>
            </a:r>
            <a:r>
              <a:rPr lang="da-DK" dirty="0" err="1" smtClean="0"/>
              <a:t>Lundsbergip</a:t>
            </a:r>
            <a:r>
              <a:rPr lang="da-DK" dirty="0" smtClean="0"/>
              <a:t>, </a:t>
            </a:r>
            <a:r>
              <a:rPr lang="da-DK" dirty="0" err="1" smtClean="0"/>
              <a:t>Eqqartuussissuserisup</a:t>
            </a:r>
            <a:r>
              <a:rPr lang="da-DK" dirty="0" smtClean="0"/>
              <a:t> </a:t>
            </a:r>
            <a:r>
              <a:rPr lang="da-DK" dirty="0" err="1" smtClean="0"/>
              <a:t>saqqummiinera</a:t>
            </a:r>
            <a:endParaRPr lang="da-DK" dirty="0"/>
          </a:p>
          <a:p>
            <a:pPr marL="0" indent="0" algn="ctr">
              <a:buNone/>
            </a:pPr>
            <a:r>
              <a:rPr lang="da-DK" dirty="0"/>
              <a:t>www.petersindal.dk</a:t>
            </a:r>
          </a:p>
          <a:p>
            <a:pPr marL="0" indent="0" algn="ctr">
              <a:buNone/>
            </a:pPr>
            <a:r>
              <a:rPr lang="da-DK" dirty="0"/>
              <a:t>psl@petersindal.dk</a:t>
            </a:r>
          </a:p>
          <a:p>
            <a:pPr marL="0" indent="0" algn="ctr">
              <a:buNone/>
            </a:pPr>
            <a:r>
              <a:rPr lang="da-DK" dirty="0"/>
              <a:t>(+45) 5373 2100</a:t>
            </a:r>
          </a:p>
        </p:txBody>
      </p:sp>
      <p:sp>
        <p:nvSpPr>
          <p:cNvPr id="4" name="Pladsholder til slidenummer 3">
            <a:extLst>
              <a:ext uri="{FF2B5EF4-FFF2-40B4-BE49-F238E27FC236}">
                <a16:creationId xmlns:a16="http://schemas.microsoft.com/office/drawing/2014/main" xmlns="" id="{058E30A5-7A47-4C46-B02B-AF3D3C12AE3D}"/>
              </a:ext>
            </a:extLst>
          </p:cNvPr>
          <p:cNvSpPr>
            <a:spLocks noGrp="1"/>
          </p:cNvSpPr>
          <p:nvPr>
            <p:ph type="sldNum" sz="quarter" idx="12"/>
          </p:nvPr>
        </p:nvSpPr>
        <p:spPr/>
        <p:txBody>
          <a:bodyPr/>
          <a:lstStyle/>
          <a:p>
            <a:fld id="{1D365153-80F3-42C0-BCD1-5A57B992E103}" type="slidenum">
              <a:rPr lang="da-DK" smtClean="0">
                <a:solidFill>
                  <a:prstClr val="black">
                    <a:tint val="75000"/>
                  </a:prstClr>
                </a:solidFill>
              </a:rPr>
              <a:pPr/>
              <a:t>73</a:t>
            </a:fld>
            <a:endParaRPr lang="da-DK">
              <a:solidFill>
                <a:prstClr val="black">
                  <a:tint val="75000"/>
                </a:prstClr>
              </a:solidFill>
            </a:endParaRPr>
          </a:p>
        </p:txBody>
      </p:sp>
    </p:spTree>
    <p:extLst>
      <p:ext uri="{BB962C8B-B14F-4D97-AF65-F5344CB8AC3E}">
        <p14:creationId xmlns:p14="http://schemas.microsoft.com/office/powerpoint/2010/main" val="4696514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E857244B-C78D-4F0F-81FF-D6382EDCA888}"/>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xmlns="" id="{621FF517-CACA-4EA5-BEBB-C0D9C0CADBA2}"/>
              </a:ext>
            </a:extLst>
          </p:cNvPr>
          <p:cNvSpPr>
            <a:spLocks noGrp="1"/>
          </p:cNvSpPr>
          <p:nvPr>
            <p:ph idx="1"/>
          </p:nvPr>
        </p:nvSpPr>
        <p:spPr/>
        <p:txBody>
          <a:bodyPr/>
          <a:lstStyle/>
          <a:p>
            <a:r>
              <a:rPr lang="da-DK" dirty="0" err="1" smtClean="0"/>
              <a:t>Oqaluttuassartaa</a:t>
            </a:r>
            <a:r>
              <a:rPr lang="da-DK" dirty="0" smtClean="0"/>
              <a:t> </a:t>
            </a:r>
            <a:r>
              <a:rPr lang="da-DK" dirty="0" err="1" smtClean="0"/>
              <a:t>naatsumik</a:t>
            </a:r>
            <a:r>
              <a:rPr lang="da-DK" dirty="0" smtClean="0"/>
              <a:t> </a:t>
            </a:r>
            <a:endParaRPr lang="da-DK" dirty="0"/>
          </a:p>
          <a:p>
            <a:r>
              <a:rPr lang="da-DK" dirty="0" err="1" smtClean="0"/>
              <a:t>Inunnut</a:t>
            </a:r>
            <a:r>
              <a:rPr lang="da-DK" dirty="0" smtClean="0"/>
              <a:t> </a:t>
            </a:r>
            <a:r>
              <a:rPr lang="da-DK" dirty="0" err="1" smtClean="0"/>
              <a:t>aamma</a:t>
            </a:r>
            <a:r>
              <a:rPr lang="da-DK" dirty="0" smtClean="0"/>
              <a:t> </a:t>
            </a:r>
            <a:r>
              <a:rPr lang="da-DK" dirty="0" err="1" smtClean="0"/>
              <a:t>pisortani</a:t>
            </a:r>
            <a:r>
              <a:rPr lang="da-DK" dirty="0" smtClean="0"/>
              <a:t> </a:t>
            </a:r>
            <a:r>
              <a:rPr lang="da-DK" dirty="0" err="1" smtClean="0"/>
              <a:t>oqartussaasunut</a:t>
            </a:r>
            <a:r>
              <a:rPr lang="da-DK" dirty="0" smtClean="0"/>
              <a:t> Inuit </a:t>
            </a:r>
            <a:r>
              <a:rPr lang="da-DK" dirty="0" err="1" smtClean="0"/>
              <a:t>pillugit</a:t>
            </a:r>
            <a:r>
              <a:rPr lang="da-DK" dirty="0" smtClean="0"/>
              <a:t> </a:t>
            </a:r>
            <a:r>
              <a:rPr lang="da-DK" dirty="0" err="1" smtClean="0"/>
              <a:t>paasissutissanut</a:t>
            </a:r>
            <a:r>
              <a:rPr lang="da-DK" dirty="0" smtClean="0"/>
              <a:t> </a:t>
            </a:r>
            <a:r>
              <a:rPr lang="da-DK" dirty="0" err="1" smtClean="0"/>
              <a:t>inatsit</a:t>
            </a:r>
            <a:endParaRPr lang="da-DK" dirty="0"/>
          </a:p>
          <a:p>
            <a:r>
              <a:rPr lang="da-DK" dirty="0" err="1" smtClean="0"/>
              <a:t>Qulequttat</a:t>
            </a:r>
            <a:r>
              <a:rPr lang="da-DK" dirty="0" smtClean="0"/>
              <a:t> </a:t>
            </a:r>
            <a:r>
              <a:rPr lang="da-DK" dirty="0" err="1" smtClean="0"/>
              <a:t>qitiusunit</a:t>
            </a:r>
            <a:r>
              <a:rPr lang="da-DK" dirty="0" smtClean="0"/>
              <a:t> </a:t>
            </a:r>
            <a:r>
              <a:rPr lang="da-DK" dirty="0" err="1" smtClean="0"/>
              <a:t>pingasuusunit</a:t>
            </a:r>
            <a:r>
              <a:rPr lang="da-DK" dirty="0" smtClean="0"/>
              <a:t> </a:t>
            </a:r>
            <a:r>
              <a:rPr lang="da-DK" dirty="0" err="1" smtClean="0"/>
              <a:t>tigulaarinninneq</a:t>
            </a:r>
            <a:r>
              <a:rPr lang="da-DK" dirty="0" smtClean="0"/>
              <a:t>:</a:t>
            </a:r>
            <a:endParaRPr lang="da-DK" dirty="0"/>
          </a:p>
          <a:p>
            <a:pPr>
              <a:buFontTx/>
              <a:buChar char="-"/>
            </a:pPr>
            <a:r>
              <a:rPr lang="da-DK" dirty="0" err="1" smtClean="0"/>
              <a:t>Isumannaatsuuneq</a:t>
            </a:r>
            <a:endParaRPr lang="da-DK" dirty="0"/>
          </a:p>
          <a:p>
            <a:pPr>
              <a:buFontTx/>
              <a:buChar char="-"/>
            </a:pPr>
            <a:r>
              <a:rPr lang="da-DK" dirty="0" err="1" smtClean="0"/>
              <a:t>Paasissutissiisussaatitaaneq</a:t>
            </a:r>
            <a:endParaRPr lang="da-DK" dirty="0"/>
          </a:p>
          <a:p>
            <a:pPr>
              <a:buFontTx/>
              <a:buChar char="-"/>
            </a:pPr>
            <a:r>
              <a:rPr lang="da-DK" dirty="0" err="1" smtClean="0"/>
              <a:t>Nalunaartussaatitaaneq</a:t>
            </a:r>
            <a:endParaRPr lang="da-DK" dirty="0"/>
          </a:p>
        </p:txBody>
      </p:sp>
      <p:sp>
        <p:nvSpPr>
          <p:cNvPr id="4" name="Pladsholder til slidenummer 3">
            <a:extLst>
              <a:ext uri="{FF2B5EF4-FFF2-40B4-BE49-F238E27FC236}">
                <a16:creationId xmlns:a16="http://schemas.microsoft.com/office/drawing/2014/main" xmlns="" id="{58D9BE59-2151-48B2-8BF8-E1FFF73E8D02}"/>
              </a:ext>
            </a:extLst>
          </p:cNvPr>
          <p:cNvSpPr>
            <a:spLocks noGrp="1"/>
          </p:cNvSpPr>
          <p:nvPr>
            <p:ph type="sldNum" sz="quarter" idx="12"/>
          </p:nvPr>
        </p:nvSpPr>
        <p:spPr/>
        <p:txBody>
          <a:bodyPr/>
          <a:lstStyle/>
          <a:p>
            <a:fld id="{1D365153-80F3-42C0-BCD1-5A57B992E103}" type="slidenum">
              <a:rPr lang="da-DK" smtClean="0">
                <a:solidFill>
                  <a:prstClr val="black">
                    <a:tint val="75000"/>
                  </a:prstClr>
                </a:solidFill>
              </a:rPr>
              <a:pPr/>
              <a:t>74</a:t>
            </a:fld>
            <a:endParaRPr lang="da-DK">
              <a:solidFill>
                <a:prstClr val="black">
                  <a:tint val="75000"/>
                </a:prstClr>
              </a:solidFill>
            </a:endParaRPr>
          </a:p>
        </p:txBody>
      </p:sp>
    </p:spTree>
    <p:extLst>
      <p:ext uri="{BB962C8B-B14F-4D97-AF65-F5344CB8AC3E}">
        <p14:creationId xmlns:p14="http://schemas.microsoft.com/office/powerpoint/2010/main" val="36605343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b="1" dirty="0" err="1" smtClean="0"/>
              <a:t>Oqaluttuassartaa</a:t>
            </a:r>
            <a:endParaRPr lang="da-DK" b="1" dirty="0"/>
          </a:p>
        </p:txBody>
      </p:sp>
      <p:sp>
        <p:nvSpPr>
          <p:cNvPr id="3" name="Pladsholder til indhold 2"/>
          <p:cNvSpPr>
            <a:spLocks noGrp="1"/>
          </p:cNvSpPr>
          <p:nvPr>
            <p:ph idx="1"/>
          </p:nvPr>
        </p:nvSpPr>
        <p:spPr/>
        <p:txBody>
          <a:bodyPr>
            <a:normAutofit fontScale="77500" lnSpcReduction="20000"/>
          </a:bodyPr>
          <a:lstStyle/>
          <a:p>
            <a:endParaRPr lang="da-DK" dirty="0"/>
          </a:p>
          <a:p>
            <a:r>
              <a:rPr lang="da-DK" dirty="0" err="1" smtClean="0"/>
              <a:t>Kunngip</a:t>
            </a:r>
            <a:r>
              <a:rPr lang="da-DK" dirty="0" smtClean="0"/>
              <a:t> </a:t>
            </a:r>
            <a:r>
              <a:rPr lang="da-DK" dirty="0" err="1" smtClean="0"/>
              <a:t>peqqussutaa</a:t>
            </a:r>
            <a:r>
              <a:rPr lang="da-DK" dirty="0" smtClean="0"/>
              <a:t>.</a:t>
            </a:r>
            <a:endParaRPr lang="da-DK" dirty="0"/>
          </a:p>
          <a:p>
            <a:r>
              <a:rPr lang="da-DK" dirty="0" err="1" smtClean="0"/>
              <a:t>Naalagaaffimmi</a:t>
            </a:r>
            <a:r>
              <a:rPr lang="da-DK" dirty="0" smtClean="0"/>
              <a:t> </a:t>
            </a:r>
            <a:r>
              <a:rPr lang="da-DK" dirty="0" err="1" smtClean="0"/>
              <a:t>inatsit</a:t>
            </a:r>
            <a:r>
              <a:rPr lang="da-DK" dirty="0" smtClean="0"/>
              <a:t>.</a:t>
            </a:r>
            <a:endParaRPr lang="da-DK" dirty="0"/>
          </a:p>
          <a:p>
            <a:r>
              <a:rPr lang="da-DK" dirty="0" err="1" smtClean="0"/>
              <a:t>Qallunaat</a:t>
            </a:r>
            <a:r>
              <a:rPr lang="da-DK" dirty="0" smtClean="0"/>
              <a:t> inuit </a:t>
            </a:r>
            <a:r>
              <a:rPr lang="da-DK" dirty="0" err="1" smtClean="0"/>
              <a:t>pillugit</a:t>
            </a:r>
            <a:r>
              <a:rPr lang="da-DK" dirty="0" smtClean="0"/>
              <a:t> </a:t>
            </a:r>
            <a:r>
              <a:rPr lang="da-DK" dirty="0" err="1" smtClean="0"/>
              <a:t>paasissutissanut</a:t>
            </a:r>
            <a:r>
              <a:rPr lang="da-DK" dirty="0" smtClean="0"/>
              <a:t> </a:t>
            </a:r>
            <a:r>
              <a:rPr lang="da-DK" dirty="0" err="1" smtClean="0"/>
              <a:t>inatsisaat</a:t>
            </a:r>
            <a:r>
              <a:rPr lang="da-DK" dirty="0" smtClean="0"/>
              <a:t> </a:t>
            </a:r>
            <a:r>
              <a:rPr lang="da-DK" dirty="0" err="1" smtClean="0"/>
              <a:t>aallaavigalugu</a:t>
            </a:r>
            <a:r>
              <a:rPr lang="da-DK" dirty="0" smtClean="0"/>
              <a:t>.</a:t>
            </a:r>
            <a:endParaRPr lang="da-DK" dirty="0"/>
          </a:p>
          <a:p>
            <a:r>
              <a:rPr lang="da-DK" dirty="0" err="1" smtClean="0"/>
              <a:t>Naalagaaffiup</a:t>
            </a:r>
            <a:r>
              <a:rPr lang="da-DK" dirty="0" smtClean="0"/>
              <a:t> </a:t>
            </a:r>
            <a:r>
              <a:rPr lang="da-DK" dirty="0" err="1" smtClean="0"/>
              <a:t>akisussaaffia</a:t>
            </a:r>
            <a:r>
              <a:rPr lang="da-DK" dirty="0" smtClean="0"/>
              <a:t>.</a:t>
            </a:r>
            <a:endParaRPr lang="da-DK" dirty="0"/>
          </a:p>
          <a:p>
            <a:r>
              <a:rPr lang="da-DK" dirty="0" err="1" smtClean="0"/>
              <a:t>Nalunaarsuineq</a:t>
            </a:r>
            <a:r>
              <a:rPr lang="da-DK" dirty="0" smtClean="0"/>
              <a:t> </a:t>
            </a:r>
            <a:r>
              <a:rPr lang="da-DK" dirty="0" err="1" smtClean="0"/>
              <a:t>pillugu</a:t>
            </a:r>
            <a:r>
              <a:rPr lang="da-DK" dirty="0" smtClean="0"/>
              <a:t> </a:t>
            </a:r>
            <a:r>
              <a:rPr lang="da-DK" dirty="0" err="1" smtClean="0"/>
              <a:t>inatsisit</a:t>
            </a:r>
            <a:r>
              <a:rPr lang="da-DK" dirty="0" smtClean="0"/>
              <a:t> </a:t>
            </a:r>
            <a:r>
              <a:rPr lang="da-DK" dirty="0" err="1" smtClean="0"/>
              <a:t>atorunnaarsinneqarneri</a:t>
            </a:r>
            <a:r>
              <a:rPr lang="da-DK" dirty="0" smtClean="0"/>
              <a:t> </a:t>
            </a:r>
            <a:r>
              <a:rPr lang="da-DK" dirty="0"/>
              <a:t>– </a:t>
            </a:r>
            <a:r>
              <a:rPr lang="da-DK" dirty="0" err="1" smtClean="0"/>
              <a:t>nalunaarsuiffimmut</a:t>
            </a:r>
            <a:r>
              <a:rPr lang="da-DK" dirty="0" smtClean="0"/>
              <a:t> </a:t>
            </a:r>
            <a:r>
              <a:rPr lang="da-DK" dirty="0" err="1" smtClean="0"/>
              <a:t>tunaartarisassaliortussaatitaanerup</a:t>
            </a:r>
            <a:r>
              <a:rPr lang="da-DK" dirty="0" smtClean="0"/>
              <a:t> </a:t>
            </a:r>
            <a:r>
              <a:rPr lang="da-DK" dirty="0" err="1" smtClean="0"/>
              <a:t>atorunnaarsinneqarnera</a:t>
            </a:r>
            <a:r>
              <a:rPr lang="da-DK" dirty="0" smtClean="0"/>
              <a:t>.</a:t>
            </a:r>
            <a:endParaRPr lang="da-DK" dirty="0"/>
          </a:p>
          <a:p>
            <a:r>
              <a:rPr lang="da-DK" dirty="0" err="1" smtClean="0"/>
              <a:t>Inunnut</a:t>
            </a:r>
            <a:r>
              <a:rPr lang="da-DK" dirty="0" smtClean="0"/>
              <a:t> </a:t>
            </a:r>
            <a:r>
              <a:rPr lang="da-DK" dirty="0" err="1" smtClean="0"/>
              <a:t>paasissutissanik</a:t>
            </a:r>
            <a:r>
              <a:rPr lang="da-DK" dirty="0" smtClean="0"/>
              <a:t> </a:t>
            </a:r>
            <a:r>
              <a:rPr lang="da-DK" dirty="0" err="1" smtClean="0"/>
              <a:t>atuineq</a:t>
            </a:r>
            <a:r>
              <a:rPr lang="da-DK" dirty="0" smtClean="0"/>
              <a:t> </a:t>
            </a:r>
            <a:r>
              <a:rPr lang="da-DK" dirty="0" err="1" smtClean="0"/>
              <a:t>pillugu</a:t>
            </a:r>
            <a:r>
              <a:rPr lang="da-DK" dirty="0" smtClean="0"/>
              <a:t> </a:t>
            </a:r>
            <a:r>
              <a:rPr lang="da-DK" dirty="0" err="1" smtClean="0"/>
              <a:t>nalunaartussaatitaanermik</a:t>
            </a:r>
            <a:r>
              <a:rPr lang="da-DK" dirty="0" smtClean="0"/>
              <a:t> </a:t>
            </a:r>
            <a:r>
              <a:rPr lang="da-DK" dirty="0" err="1" smtClean="0"/>
              <a:t>taarserneqassaaq</a:t>
            </a:r>
            <a:r>
              <a:rPr lang="da-DK" dirty="0" smtClean="0"/>
              <a:t>.</a:t>
            </a:r>
            <a:endParaRPr lang="da-DK" dirty="0"/>
          </a:p>
        </p:txBody>
      </p:sp>
      <p:sp>
        <p:nvSpPr>
          <p:cNvPr id="4" name="Pladsholder til diasnummer 3"/>
          <p:cNvSpPr>
            <a:spLocks noGrp="1"/>
          </p:cNvSpPr>
          <p:nvPr>
            <p:ph type="sldNum" sz="quarter" idx="12"/>
          </p:nvPr>
        </p:nvSpPr>
        <p:spPr/>
        <p:txBody>
          <a:bodyPr/>
          <a:lstStyle/>
          <a:p>
            <a:fld id="{444DECF6-71F0-41EB-A022-AB142E3F1D59}" type="slidenum">
              <a:rPr lang="da-DK">
                <a:solidFill>
                  <a:prstClr val="black">
                    <a:tint val="75000"/>
                  </a:prstClr>
                </a:solidFill>
              </a:rPr>
              <a:pPr/>
              <a:t>75</a:t>
            </a:fld>
            <a:endParaRPr lang="da-DK">
              <a:solidFill>
                <a:prstClr val="black">
                  <a:tint val="75000"/>
                </a:prstClr>
              </a:solidFill>
            </a:endParaRPr>
          </a:p>
        </p:txBody>
      </p:sp>
    </p:spTree>
    <p:extLst>
      <p:ext uri="{BB962C8B-B14F-4D97-AF65-F5344CB8AC3E}">
        <p14:creationId xmlns:p14="http://schemas.microsoft.com/office/powerpoint/2010/main" val="2731232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b="1" dirty="0" smtClean="0"/>
              <a:t>Inuit </a:t>
            </a:r>
            <a:r>
              <a:rPr lang="da-DK" b="1" dirty="0" err="1" smtClean="0"/>
              <a:t>pillugit</a:t>
            </a:r>
            <a:r>
              <a:rPr lang="da-DK" b="1" dirty="0" smtClean="0"/>
              <a:t> </a:t>
            </a:r>
            <a:r>
              <a:rPr lang="da-DK" b="1" dirty="0" err="1" smtClean="0"/>
              <a:t>paasissutissanut</a:t>
            </a:r>
            <a:r>
              <a:rPr lang="da-DK" b="1" dirty="0" smtClean="0"/>
              <a:t> </a:t>
            </a:r>
            <a:r>
              <a:rPr lang="da-DK" b="1" dirty="0" err="1" smtClean="0"/>
              <a:t>inatsit</a:t>
            </a:r>
            <a:r>
              <a:rPr lang="da-DK" b="1" dirty="0" smtClean="0"/>
              <a:t> </a:t>
            </a:r>
            <a:r>
              <a:rPr lang="da-DK" b="1" dirty="0" err="1" smtClean="0"/>
              <a:t>sooq</a:t>
            </a:r>
            <a:r>
              <a:rPr lang="da-DK" b="1" dirty="0" smtClean="0"/>
              <a:t> </a:t>
            </a:r>
            <a:r>
              <a:rPr lang="da-DK" b="1" dirty="0" err="1" smtClean="0"/>
              <a:t>Kalaallit</a:t>
            </a:r>
            <a:r>
              <a:rPr lang="da-DK" b="1" dirty="0" smtClean="0"/>
              <a:t> </a:t>
            </a:r>
            <a:r>
              <a:rPr lang="da-DK" b="1" dirty="0" err="1" smtClean="0"/>
              <a:t>Nunaanni</a:t>
            </a:r>
            <a:r>
              <a:rPr lang="da-DK" b="1" dirty="0" smtClean="0"/>
              <a:t> </a:t>
            </a:r>
            <a:r>
              <a:rPr lang="da-DK" b="1" dirty="0" err="1" smtClean="0"/>
              <a:t>atuutilissava</a:t>
            </a:r>
            <a:r>
              <a:rPr lang="da-DK" b="1" dirty="0" smtClean="0"/>
              <a:t>?</a:t>
            </a:r>
            <a:endParaRPr lang="da-DK" b="1" dirty="0"/>
          </a:p>
        </p:txBody>
      </p:sp>
      <p:sp>
        <p:nvSpPr>
          <p:cNvPr id="3" name="Pladsholder til indhold 2"/>
          <p:cNvSpPr>
            <a:spLocks noGrp="1"/>
          </p:cNvSpPr>
          <p:nvPr>
            <p:ph idx="1"/>
          </p:nvPr>
        </p:nvSpPr>
        <p:spPr/>
        <p:txBody>
          <a:bodyPr>
            <a:normAutofit fontScale="77500" lnSpcReduction="20000"/>
          </a:bodyPr>
          <a:lstStyle/>
          <a:p>
            <a:r>
              <a:rPr lang="da-DK" dirty="0" err="1" smtClean="0"/>
              <a:t>Inunnut</a:t>
            </a:r>
            <a:r>
              <a:rPr lang="da-DK" dirty="0" smtClean="0"/>
              <a:t> </a:t>
            </a:r>
            <a:r>
              <a:rPr lang="da-DK" dirty="0" err="1" smtClean="0"/>
              <a:t>paasissutissat</a:t>
            </a:r>
            <a:r>
              <a:rPr lang="da-DK" dirty="0" smtClean="0"/>
              <a:t> </a:t>
            </a:r>
            <a:r>
              <a:rPr lang="da-DK" dirty="0" err="1" smtClean="0"/>
              <a:t>isumannaatsuunissaat</a:t>
            </a:r>
            <a:r>
              <a:rPr lang="da-DK" dirty="0" smtClean="0"/>
              <a:t> – </a:t>
            </a:r>
            <a:r>
              <a:rPr lang="da-DK" dirty="0" err="1" smtClean="0"/>
              <a:t>innuttaasut</a:t>
            </a:r>
            <a:r>
              <a:rPr lang="da-DK" dirty="0" smtClean="0"/>
              <a:t> </a:t>
            </a:r>
            <a:r>
              <a:rPr lang="da-DK" dirty="0" err="1" smtClean="0"/>
              <a:t>pisortani</a:t>
            </a:r>
            <a:r>
              <a:rPr lang="da-DK" dirty="0" smtClean="0"/>
              <a:t> </a:t>
            </a:r>
            <a:r>
              <a:rPr lang="da-DK" dirty="0" err="1" smtClean="0"/>
              <a:t>oqartussaasunut</a:t>
            </a:r>
            <a:r>
              <a:rPr lang="da-DK" dirty="0" smtClean="0"/>
              <a:t> </a:t>
            </a:r>
            <a:r>
              <a:rPr lang="da-DK" dirty="0" err="1" smtClean="0"/>
              <a:t>inunnullu</a:t>
            </a:r>
            <a:r>
              <a:rPr lang="da-DK" dirty="0" smtClean="0"/>
              <a:t> </a:t>
            </a:r>
            <a:r>
              <a:rPr lang="da-DK" dirty="0" err="1" smtClean="0"/>
              <a:t>eqqartuussiveqarnikkut</a:t>
            </a:r>
            <a:r>
              <a:rPr lang="da-DK" dirty="0" smtClean="0"/>
              <a:t> </a:t>
            </a:r>
            <a:r>
              <a:rPr lang="da-DK" dirty="0" err="1" smtClean="0"/>
              <a:t>isumannaatsuunissaat</a:t>
            </a:r>
            <a:r>
              <a:rPr lang="da-DK" dirty="0" smtClean="0"/>
              <a:t> </a:t>
            </a:r>
            <a:r>
              <a:rPr lang="da-DK" dirty="0" err="1" smtClean="0"/>
              <a:t>nukittorsarlugu</a:t>
            </a:r>
            <a:r>
              <a:rPr lang="da-DK" dirty="0" smtClean="0"/>
              <a:t>.</a:t>
            </a:r>
            <a:endParaRPr lang="da-DK" dirty="0"/>
          </a:p>
          <a:p>
            <a:r>
              <a:rPr lang="da-DK" dirty="0" err="1" smtClean="0"/>
              <a:t>Inuiaqatigiit</a:t>
            </a:r>
            <a:r>
              <a:rPr lang="da-DK" dirty="0" smtClean="0"/>
              <a:t> </a:t>
            </a:r>
            <a:r>
              <a:rPr lang="da-DK" dirty="0" err="1" smtClean="0"/>
              <a:t>digitalimik</a:t>
            </a:r>
            <a:r>
              <a:rPr lang="da-DK" dirty="0" smtClean="0"/>
              <a:t> </a:t>
            </a:r>
            <a:r>
              <a:rPr lang="da-DK" dirty="0" err="1" smtClean="0"/>
              <a:t>atuisuunerulernissaat</a:t>
            </a:r>
            <a:r>
              <a:rPr lang="da-DK" dirty="0" smtClean="0"/>
              <a:t>.</a:t>
            </a:r>
            <a:endParaRPr lang="da-DK" dirty="0"/>
          </a:p>
          <a:p>
            <a:r>
              <a:rPr lang="da-DK" dirty="0" err="1" smtClean="0"/>
              <a:t>Nunat</a:t>
            </a:r>
            <a:r>
              <a:rPr lang="da-DK" dirty="0" smtClean="0"/>
              <a:t> </a:t>
            </a:r>
            <a:r>
              <a:rPr lang="da-DK" dirty="0" err="1" smtClean="0"/>
              <a:t>akimorlugit</a:t>
            </a:r>
            <a:r>
              <a:rPr lang="da-DK" dirty="0" smtClean="0"/>
              <a:t> </a:t>
            </a:r>
            <a:r>
              <a:rPr lang="da-DK" dirty="0" err="1" smtClean="0"/>
              <a:t>inunnut</a:t>
            </a:r>
            <a:r>
              <a:rPr lang="da-DK" dirty="0" smtClean="0"/>
              <a:t> </a:t>
            </a:r>
            <a:r>
              <a:rPr lang="da-DK" dirty="0" err="1" smtClean="0"/>
              <a:t>paasissutissanik</a:t>
            </a:r>
            <a:r>
              <a:rPr lang="da-DK" dirty="0" smtClean="0"/>
              <a:t> </a:t>
            </a:r>
            <a:r>
              <a:rPr lang="da-DK" dirty="0" err="1" smtClean="0"/>
              <a:t>digitaliusunik</a:t>
            </a:r>
            <a:r>
              <a:rPr lang="da-DK" dirty="0" smtClean="0"/>
              <a:t> </a:t>
            </a:r>
            <a:r>
              <a:rPr lang="da-DK" dirty="0" err="1" smtClean="0"/>
              <a:t>avitseqatigiinnissamut</a:t>
            </a:r>
            <a:r>
              <a:rPr lang="da-DK" dirty="0" smtClean="0"/>
              <a:t> </a:t>
            </a:r>
            <a:r>
              <a:rPr lang="da-DK" dirty="0" err="1" smtClean="0"/>
              <a:t>pisariaqartitsineq</a:t>
            </a:r>
            <a:r>
              <a:rPr lang="da-DK" dirty="0" smtClean="0"/>
              <a:t>.</a:t>
            </a:r>
            <a:endParaRPr lang="da-DK" dirty="0"/>
          </a:p>
          <a:p>
            <a:r>
              <a:rPr lang="da-DK" dirty="0" err="1" smtClean="0"/>
              <a:t>Inuussutissarsiuteqarnerup</a:t>
            </a:r>
            <a:r>
              <a:rPr lang="da-DK" dirty="0" smtClean="0"/>
              <a:t> </a:t>
            </a:r>
            <a:r>
              <a:rPr lang="da-DK" dirty="0" err="1" smtClean="0"/>
              <a:t>ineriartorneranut</a:t>
            </a:r>
            <a:r>
              <a:rPr lang="da-DK" dirty="0" smtClean="0"/>
              <a:t> </a:t>
            </a:r>
            <a:r>
              <a:rPr lang="da-DK" dirty="0" err="1" smtClean="0"/>
              <a:t>pingaarutilik</a:t>
            </a:r>
            <a:r>
              <a:rPr lang="da-DK" dirty="0" smtClean="0"/>
              <a:t> – </a:t>
            </a:r>
            <a:r>
              <a:rPr lang="da-DK" dirty="0" err="1" smtClean="0"/>
              <a:t>nunani</a:t>
            </a:r>
            <a:r>
              <a:rPr lang="da-DK" dirty="0" smtClean="0"/>
              <a:t> </a:t>
            </a:r>
            <a:r>
              <a:rPr lang="da-DK" dirty="0" err="1" smtClean="0"/>
              <a:t>tamalaani</a:t>
            </a:r>
            <a:r>
              <a:rPr lang="da-DK" dirty="0" smtClean="0"/>
              <a:t> </a:t>
            </a:r>
            <a:r>
              <a:rPr lang="da-DK" dirty="0" err="1" smtClean="0"/>
              <a:t>malittarisassat</a:t>
            </a:r>
            <a:r>
              <a:rPr lang="da-DK" dirty="0" smtClean="0"/>
              <a:t> </a:t>
            </a:r>
            <a:r>
              <a:rPr lang="da-DK" dirty="0" err="1" smtClean="0"/>
              <a:t>naapertorlugit</a:t>
            </a:r>
            <a:r>
              <a:rPr lang="da-DK" dirty="0" smtClean="0"/>
              <a:t> </a:t>
            </a:r>
            <a:r>
              <a:rPr lang="da-DK" dirty="0" err="1" smtClean="0"/>
              <a:t>inunnut</a:t>
            </a:r>
            <a:r>
              <a:rPr lang="da-DK" dirty="0" smtClean="0"/>
              <a:t> </a:t>
            </a:r>
            <a:r>
              <a:rPr lang="da-DK" dirty="0" err="1" smtClean="0"/>
              <a:t>paasissutissanut</a:t>
            </a:r>
            <a:r>
              <a:rPr lang="da-DK" dirty="0" smtClean="0"/>
              <a:t> </a:t>
            </a:r>
            <a:r>
              <a:rPr lang="da-DK" dirty="0" err="1" smtClean="0"/>
              <a:t>tunngatillugu</a:t>
            </a:r>
            <a:r>
              <a:rPr lang="da-DK" dirty="0" smtClean="0"/>
              <a:t> </a:t>
            </a:r>
            <a:r>
              <a:rPr lang="da-DK" dirty="0" err="1" smtClean="0"/>
              <a:t>inatsit</a:t>
            </a:r>
            <a:r>
              <a:rPr lang="da-DK" dirty="0" smtClean="0"/>
              <a:t> </a:t>
            </a:r>
            <a:r>
              <a:rPr lang="da-DK" dirty="0" err="1" smtClean="0"/>
              <a:t>nutarterneqartoq</a:t>
            </a:r>
            <a:r>
              <a:rPr lang="da-DK" dirty="0" smtClean="0"/>
              <a:t>.</a:t>
            </a:r>
            <a:endParaRPr lang="da-DK" dirty="0"/>
          </a:p>
          <a:p>
            <a:r>
              <a:rPr lang="da-DK" dirty="0" smtClean="0"/>
              <a:t>EU-mi </a:t>
            </a:r>
            <a:r>
              <a:rPr lang="da-DK" dirty="0" err="1" smtClean="0"/>
              <a:t>nunatut</a:t>
            </a:r>
            <a:r>
              <a:rPr lang="da-DK" dirty="0" smtClean="0"/>
              <a:t> </a:t>
            </a:r>
            <a:r>
              <a:rPr lang="da-DK" dirty="0" err="1" smtClean="0"/>
              <a:t>ilaasortaanngitsutut</a:t>
            </a:r>
            <a:r>
              <a:rPr lang="da-DK" dirty="0" smtClean="0"/>
              <a:t> </a:t>
            </a:r>
            <a:r>
              <a:rPr lang="da-DK" dirty="0" err="1" smtClean="0"/>
              <a:t>isumannaatsuunermik</a:t>
            </a:r>
            <a:r>
              <a:rPr lang="da-DK" dirty="0" smtClean="0"/>
              <a:t> </a:t>
            </a:r>
            <a:r>
              <a:rPr lang="da-DK" dirty="0" err="1" smtClean="0"/>
              <a:t>akuerisaanissaq</a:t>
            </a:r>
            <a:r>
              <a:rPr lang="da-DK" dirty="0" smtClean="0"/>
              <a:t>.</a:t>
            </a:r>
            <a:endParaRPr lang="da-DK" dirty="0"/>
          </a:p>
          <a:p>
            <a:endParaRPr lang="da-DK" dirty="0"/>
          </a:p>
        </p:txBody>
      </p:sp>
      <p:sp>
        <p:nvSpPr>
          <p:cNvPr id="4" name="Pladsholder til diasnummer 3"/>
          <p:cNvSpPr>
            <a:spLocks noGrp="1"/>
          </p:cNvSpPr>
          <p:nvPr>
            <p:ph type="sldNum" sz="quarter" idx="12"/>
          </p:nvPr>
        </p:nvSpPr>
        <p:spPr/>
        <p:txBody>
          <a:bodyPr/>
          <a:lstStyle/>
          <a:p>
            <a:fld id="{444DECF6-71F0-41EB-A022-AB142E3F1D59}" type="slidenum">
              <a:rPr lang="da-DK">
                <a:solidFill>
                  <a:prstClr val="black">
                    <a:tint val="75000"/>
                  </a:prstClr>
                </a:solidFill>
              </a:rPr>
              <a:pPr/>
              <a:t>76</a:t>
            </a:fld>
            <a:endParaRPr lang="da-DK">
              <a:solidFill>
                <a:prstClr val="black">
                  <a:tint val="75000"/>
                </a:prstClr>
              </a:solidFill>
            </a:endParaRPr>
          </a:p>
        </p:txBody>
      </p:sp>
    </p:spTree>
    <p:extLst>
      <p:ext uri="{BB962C8B-B14F-4D97-AF65-F5344CB8AC3E}">
        <p14:creationId xmlns:p14="http://schemas.microsoft.com/office/powerpoint/2010/main" val="289726928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D88AFC4-F40F-4A81-B9A9-83991CA1A58F}"/>
              </a:ext>
            </a:extLst>
          </p:cNvPr>
          <p:cNvSpPr>
            <a:spLocks noGrp="1"/>
          </p:cNvSpPr>
          <p:nvPr>
            <p:ph type="title"/>
          </p:nvPr>
        </p:nvSpPr>
        <p:spPr/>
        <p:txBody>
          <a:bodyPr>
            <a:normAutofit fontScale="90000"/>
          </a:bodyPr>
          <a:lstStyle/>
          <a:p>
            <a:r>
              <a:rPr lang="da-DK" altLang="da-DK" dirty="0">
                <a:latin typeface="Arial" charset="0"/>
                <a:cs typeface="Arial" charset="0"/>
              </a:rPr>
              <a:t/>
            </a:r>
            <a:br>
              <a:rPr lang="da-DK" altLang="da-DK" dirty="0">
                <a:latin typeface="Arial" charset="0"/>
                <a:cs typeface="Arial" charset="0"/>
              </a:rPr>
            </a:br>
            <a:r>
              <a:rPr lang="da-DK" dirty="0" err="1" smtClean="0"/>
              <a:t>Suliarinninnermi</a:t>
            </a:r>
            <a:r>
              <a:rPr lang="da-DK" dirty="0" smtClean="0"/>
              <a:t> </a:t>
            </a:r>
            <a:r>
              <a:rPr lang="da-DK" dirty="0" err="1" smtClean="0"/>
              <a:t>isumannaassuseq</a:t>
            </a:r>
            <a:r>
              <a:rPr lang="da-DK" dirty="0" smtClean="0"/>
              <a:t> </a:t>
            </a:r>
            <a:r>
              <a:rPr lang="da-DK" dirty="0"/>
              <a:t>– </a:t>
            </a:r>
            <a:r>
              <a:rPr lang="da-DK" dirty="0" err="1" smtClean="0"/>
              <a:t>tigulaariffigalugu</a:t>
            </a:r>
            <a:r>
              <a:rPr lang="da-DK" b="1" dirty="0"/>
              <a:t/>
            </a:r>
            <a:br>
              <a:rPr lang="da-DK" b="1" dirty="0"/>
            </a:br>
            <a:endParaRPr lang="da-DK" dirty="0"/>
          </a:p>
        </p:txBody>
      </p:sp>
      <p:sp>
        <p:nvSpPr>
          <p:cNvPr id="3" name="Pladsholder til indhold 2">
            <a:extLst>
              <a:ext uri="{FF2B5EF4-FFF2-40B4-BE49-F238E27FC236}">
                <a16:creationId xmlns:a16="http://schemas.microsoft.com/office/drawing/2014/main" xmlns="" id="{3E0D2833-3B08-48EA-9864-BD81FC427CB9}"/>
              </a:ext>
            </a:extLst>
          </p:cNvPr>
          <p:cNvSpPr>
            <a:spLocks noGrp="1"/>
          </p:cNvSpPr>
          <p:nvPr>
            <p:ph idx="1"/>
          </p:nvPr>
        </p:nvSpPr>
        <p:spPr/>
        <p:txBody>
          <a:bodyPr>
            <a:normAutofit fontScale="55000" lnSpcReduction="20000"/>
          </a:bodyPr>
          <a:lstStyle/>
          <a:p>
            <a:pPr marL="0" indent="0">
              <a:buNone/>
            </a:pPr>
            <a:r>
              <a:rPr lang="da-DK" dirty="0"/>
              <a:t> </a:t>
            </a:r>
          </a:p>
          <a:p>
            <a:r>
              <a:rPr lang="da-DK" dirty="0" smtClean="0"/>
              <a:t>Data-nik </a:t>
            </a:r>
            <a:r>
              <a:rPr lang="da-DK" dirty="0" err="1" smtClean="0"/>
              <a:t>akisussaasut</a:t>
            </a:r>
            <a:r>
              <a:rPr lang="da-DK" dirty="0" smtClean="0"/>
              <a:t> </a:t>
            </a:r>
            <a:r>
              <a:rPr lang="da-DK" dirty="0" err="1" smtClean="0"/>
              <a:t>suliffiup</a:t>
            </a:r>
            <a:r>
              <a:rPr lang="da-DK" dirty="0" smtClean="0"/>
              <a:t> </a:t>
            </a:r>
            <a:r>
              <a:rPr lang="da-DK" dirty="0" err="1" smtClean="0"/>
              <a:t>iluani</a:t>
            </a:r>
            <a:r>
              <a:rPr lang="da-DK" dirty="0" smtClean="0"/>
              <a:t> </a:t>
            </a:r>
            <a:r>
              <a:rPr lang="da-DK" dirty="0" err="1" smtClean="0"/>
              <a:t>isumannaatsuunermut</a:t>
            </a:r>
            <a:r>
              <a:rPr lang="da-DK" dirty="0" smtClean="0"/>
              <a:t> </a:t>
            </a:r>
            <a:r>
              <a:rPr lang="da-DK" dirty="0" err="1" smtClean="0"/>
              <a:t>malittarisassaliussapput</a:t>
            </a:r>
            <a:endParaRPr lang="da-DK" dirty="0"/>
          </a:p>
          <a:p>
            <a:endParaRPr lang="da-DK" dirty="0"/>
          </a:p>
          <a:p>
            <a:r>
              <a:rPr lang="da-DK" dirty="0" smtClean="0"/>
              <a:t>Data-nik </a:t>
            </a:r>
            <a:r>
              <a:rPr lang="da-DK" dirty="0" err="1" smtClean="0"/>
              <a:t>akisussaasut</a:t>
            </a:r>
            <a:r>
              <a:rPr lang="da-DK" dirty="0" smtClean="0"/>
              <a:t> </a:t>
            </a:r>
            <a:r>
              <a:rPr lang="da-DK" dirty="0" err="1" smtClean="0"/>
              <a:t>sulisunut</a:t>
            </a:r>
            <a:r>
              <a:rPr lang="da-DK" dirty="0" smtClean="0"/>
              <a:t> </a:t>
            </a:r>
            <a:r>
              <a:rPr lang="da-DK" dirty="0" err="1" smtClean="0"/>
              <a:t>pisarialimmik</a:t>
            </a:r>
            <a:r>
              <a:rPr lang="da-DK" dirty="0" smtClean="0"/>
              <a:t> </a:t>
            </a:r>
            <a:r>
              <a:rPr lang="da-DK" dirty="0" err="1" smtClean="0"/>
              <a:t>ilitsersuissapput</a:t>
            </a:r>
            <a:endParaRPr lang="da-DK" dirty="0"/>
          </a:p>
          <a:p>
            <a:endParaRPr lang="da-DK" dirty="0"/>
          </a:p>
          <a:p>
            <a:r>
              <a:rPr lang="da-DK" dirty="0" smtClean="0"/>
              <a:t>Data-nik </a:t>
            </a:r>
            <a:r>
              <a:rPr lang="da-DK" dirty="0" err="1" smtClean="0"/>
              <a:t>akisussaasuusup</a:t>
            </a:r>
            <a:r>
              <a:rPr lang="da-DK" dirty="0" smtClean="0"/>
              <a:t> </a:t>
            </a:r>
            <a:r>
              <a:rPr lang="da-DK" dirty="0" err="1" smtClean="0"/>
              <a:t>avataani</a:t>
            </a:r>
            <a:r>
              <a:rPr lang="da-DK" dirty="0" smtClean="0"/>
              <a:t> </a:t>
            </a:r>
            <a:r>
              <a:rPr lang="da-DK" dirty="0" err="1" smtClean="0"/>
              <a:t>qarasaasiaqarluni</a:t>
            </a:r>
            <a:r>
              <a:rPr lang="da-DK" dirty="0" smtClean="0"/>
              <a:t> </a:t>
            </a:r>
            <a:r>
              <a:rPr lang="da-DK" dirty="0" err="1" smtClean="0"/>
              <a:t>suliffeqarneq</a:t>
            </a:r>
            <a:r>
              <a:rPr lang="da-DK" dirty="0" smtClean="0"/>
              <a:t> </a:t>
            </a:r>
            <a:r>
              <a:rPr lang="da-DK" dirty="0" err="1" smtClean="0"/>
              <a:t>pillugu</a:t>
            </a:r>
            <a:r>
              <a:rPr lang="da-DK" dirty="0" smtClean="0"/>
              <a:t> </a:t>
            </a:r>
            <a:r>
              <a:rPr lang="da-DK" dirty="0" err="1" smtClean="0"/>
              <a:t>immikkut</a:t>
            </a:r>
            <a:r>
              <a:rPr lang="da-DK" dirty="0" smtClean="0"/>
              <a:t> </a:t>
            </a:r>
            <a:r>
              <a:rPr lang="da-DK" dirty="0" err="1" smtClean="0"/>
              <a:t>malittarisassaqarneq</a:t>
            </a:r>
            <a:endParaRPr lang="da-DK" dirty="0"/>
          </a:p>
          <a:p>
            <a:endParaRPr lang="da-DK" dirty="0"/>
          </a:p>
          <a:p>
            <a:r>
              <a:rPr lang="da-DK" dirty="0" err="1" smtClean="0"/>
              <a:t>Teknikkikkut</a:t>
            </a:r>
            <a:r>
              <a:rPr lang="da-DK" dirty="0" smtClean="0"/>
              <a:t> </a:t>
            </a:r>
            <a:r>
              <a:rPr lang="da-DK" dirty="0" err="1" smtClean="0"/>
              <a:t>isumannaallisaanerit</a:t>
            </a:r>
            <a:r>
              <a:rPr lang="da-DK" dirty="0" smtClean="0"/>
              <a:t> </a:t>
            </a:r>
            <a:r>
              <a:rPr lang="da-DK" dirty="0" err="1" smtClean="0"/>
              <a:t>pisariaqartut</a:t>
            </a:r>
            <a:endParaRPr lang="da-DK" dirty="0"/>
          </a:p>
          <a:p>
            <a:pPr marL="0" indent="0">
              <a:buNone/>
            </a:pPr>
            <a:r>
              <a:rPr lang="da-DK" dirty="0"/>
              <a:t>      -   </a:t>
            </a:r>
            <a:r>
              <a:rPr lang="da-DK" dirty="0" err="1" smtClean="0"/>
              <a:t>isumannaallisaanerit</a:t>
            </a:r>
            <a:endParaRPr lang="da-DK" dirty="0"/>
          </a:p>
          <a:p>
            <a:pPr marL="0" indent="0">
              <a:buNone/>
            </a:pPr>
            <a:r>
              <a:rPr lang="da-DK" dirty="0"/>
              <a:t>      -   </a:t>
            </a:r>
            <a:r>
              <a:rPr lang="da-DK" dirty="0" err="1" smtClean="0"/>
              <a:t>paasissutissanut</a:t>
            </a:r>
            <a:r>
              <a:rPr lang="da-DK" dirty="0" smtClean="0"/>
              <a:t> </a:t>
            </a:r>
            <a:r>
              <a:rPr lang="da-DK" dirty="0" err="1" smtClean="0"/>
              <a:t>susassaqanngitsut</a:t>
            </a:r>
            <a:r>
              <a:rPr lang="da-DK" dirty="0" smtClean="0"/>
              <a:t> </a:t>
            </a:r>
            <a:r>
              <a:rPr lang="da-DK" dirty="0" err="1" smtClean="0"/>
              <a:t>takunnissinnaanissaannut</a:t>
            </a:r>
            <a:r>
              <a:rPr lang="da-DK" dirty="0" smtClean="0"/>
              <a:t> </a:t>
            </a:r>
            <a:r>
              <a:rPr lang="da-DK" dirty="0" err="1" smtClean="0"/>
              <a:t>aporfilersuineq</a:t>
            </a:r>
            <a:endParaRPr lang="da-DK" dirty="0"/>
          </a:p>
          <a:p>
            <a:pPr marL="0" indent="0">
              <a:buNone/>
            </a:pPr>
            <a:r>
              <a:rPr lang="da-DK" dirty="0"/>
              <a:t>      - </a:t>
            </a:r>
            <a:r>
              <a:rPr lang="da-DK" dirty="0" smtClean="0"/>
              <a:t>  </a:t>
            </a:r>
            <a:r>
              <a:rPr lang="da-DK" dirty="0" err="1" smtClean="0"/>
              <a:t>avataanut</a:t>
            </a:r>
            <a:r>
              <a:rPr lang="da-DK" dirty="0" smtClean="0"/>
              <a:t> </a:t>
            </a:r>
            <a:r>
              <a:rPr lang="da-DK" dirty="0" err="1" smtClean="0"/>
              <a:t>attaveqaqatigiinnermut</a:t>
            </a:r>
            <a:r>
              <a:rPr lang="da-DK" dirty="0" smtClean="0"/>
              <a:t> </a:t>
            </a:r>
            <a:r>
              <a:rPr lang="da-DK" dirty="0" err="1" smtClean="0"/>
              <a:t>attaveqaataasut</a:t>
            </a:r>
            <a:r>
              <a:rPr lang="da-DK" dirty="0" smtClean="0"/>
              <a:t> </a:t>
            </a:r>
            <a:r>
              <a:rPr lang="da-DK" dirty="0" err="1" smtClean="0"/>
              <a:t>immikkut</a:t>
            </a:r>
            <a:r>
              <a:rPr lang="da-DK" dirty="0" smtClean="0"/>
              <a:t> </a:t>
            </a:r>
            <a:r>
              <a:rPr lang="da-DK" dirty="0" err="1" smtClean="0"/>
              <a:t>iliuuseqarnikkut</a:t>
            </a:r>
            <a:r>
              <a:rPr lang="da-DK" dirty="0" smtClean="0"/>
              <a:t> </a:t>
            </a:r>
            <a:r>
              <a:rPr lang="da-DK" dirty="0" err="1" smtClean="0"/>
              <a:t>susassaqanngitsunut</a:t>
            </a:r>
            <a:r>
              <a:rPr lang="da-DK" dirty="0" smtClean="0"/>
              <a:t> </a:t>
            </a:r>
            <a:r>
              <a:rPr lang="da-DK" dirty="0" err="1" smtClean="0"/>
              <a:t>isumannaarneqassapput</a:t>
            </a:r>
            <a:r>
              <a:rPr lang="da-DK" dirty="0" smtClean="0"/>
              <a:t> ( kryptering </a:t>
            </a:r>
            <a:r>
              <a:rPr lang="da-DK" dirty="0"/>
              <a:t>)</a:t>
            </a:r>
          </a:p>
          <a:p>
            <a:pPr marL="0" indent="0">
              <a:buNone/>
            </a:pPr>
            <a:r>
              <a:rPr lang="da-DK" dirty="0"/>
              <a:t> </a:t>
            </a:r>
          </a:p>
        </p:txBody>
      </p:sp>
      <p:sp>
        <p:nvSpPr>
          <p:cNvPr id="4" name="Pladsholder til slidenummer 3">
            <a:extLst>
              <a:ext uri="{FF2B5EF4-FFF2-40B4-BE49-F238E27FC236}">
                <a16:creationId xmlns:a16="http://schemas.microsoft.com/office/drawing/2014/main" xmlns="" id="{CC88D2A2-5E6E-4B35-9E73-A947D014FD8B}"/>
              </a:ext>
            </a:extLst>
          </p:cNvPr>
          <p:cNvSpPr>
            <a:spLocks noGrp="1"/>
          </p:cNvSpPr>
          <p:nvPr>
            <p:ph type="sldNum" sz="quarter" idx="12"/>
          </p:nvPr>
        </p:nvSpPr>
        <p:spPr/>
        <p:txBody>
          <a:bodyPr/>
          <a:lstStyle/>
          <a:p>
            <a:fld id="{1D365153-80F3-42C0-BCD1-5A57B992E103}" type="slidenum">
              <a:rPr lang="da-DK" smtClean="0">
                <a:solidFill>
                  <a:prstClr val="black">
                    <a:tint val="75000"/>
                  </a:prstClr>
                </a:solidFill>
              </a:rPr>
              <a:pPr/>
              <a:t>77</a:t>
            </a:fld>
            <a:endParaRPr lang="da-DK">
              <a:solidFill>
                <a:prstClr val="black">
                  <a:tint val="75000"/>
                </a:prstClr>
              </a:solidFill>
            </a:endParaRPr>
          </a:p>
        </p:txBody>
      </p:sp>
    </p:spTree>
    <p:extLst>
      <p:ext uri="{BB962C8B-B14F-4D97-AF65-F5344CB8AC3E}">
        <p14:creationId xmlns:p14="http://schemas.microsoft.com/office/powerpoint/2010/main" val="34323006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el 1"/>
          <p:cNvSpPr>
            <a:spLocks noGrp="1"/>
          </p:cNvSpPr>
          <p:nvPr>
            <p:ph type="title"/>
          </p:nvPr>
        </p:nvSpPr>
        <p:spPr>
          <a:xfrm>
            <a:off x="423409" y="836617"/>
            <a:ext cx="8372723" cy="720725"/>
          </a:xfrm>
        </p:spPr>
        <p:txBody>
          <a:bodyPr>
            <a:normAutofit fontScale="90000"/>
          </a:bodyPr>
          <a:lstStyle/>
          <a:p>
            <a:r>
              <a:rPr lang="da-DK" b="1" dirty="0" smtClean="0"/>
              <a:t>§ 28 </a:t>
            </a:r>
            <a:r>
              <a:rPr lang="da-DK" b="1" dirty="0" err="1" smtClean="0"/>
              <a:t>naapertorlugu</a:t>
            </a:r>
            <a:r>
              <a:rPr lang="da-DK" b="1" dirty="0" smtClean="0"/>
              <a:t> </a:t>
            </a:r>
            <a:r>
              <a:rPr lang="da-DK" b="1" dirty="0" err="1" smtClean="0"/>
              <a:t>nalunaaruteqartussaatitaaneq</a:t>
            </a:r>
            <a:r>
              <a:rPr lang="da-DK" b="1" dirty="0"/>
              <a:t/>
            </a:r>
            <a:br>
              <a:rPr lang="da-DK" b="1" dirty="0"/>
            </a:br>
            <a:endParaRPr lang="da-DK" altLang="da-DK" dirty="0">
              <a:latin typeface="Arial" charset="0"/>
              <a:cs typeface="Arial" charset="0"/>
            </a:endParaRPr>
          </a:p>
        </p:txBody>
      </p:sp>
      <p:sp>
        <p:nvSpPr>
          <p:cNvPr id="3" name="Pladsholder til indhold 2"/>
          <p:cNvSpPr>
            <a:spLocks noGrp="1"/>
          </p:cNvSpPr>
          <p:nvPr>
            <p:ph idx="1"/>
          </p:nvPr>
        </p:nvSpPr>
        <p:spPr>
          <a:xfrm>
            <a:off x="1331121" y="1484313"/>
            <a:ext cx="6588919" cy="5211762"/>
          </a:xfrm>
        </p:spPr>
        <p:txBody>
          <a:bodyPr>
            <a:normAutofit lnSpcReduction="10000"/>
          </a:bodyPr>
          <a:lstStyle/>
          <a:p>
            <a:pPr marL="19050" indent="0">
              <a:buNone/>
              <a:defRPr/>
            </a:pPr>
            <a:r>
              <a:rPr lang="da-DK" sz="1700" b="1" dirty="0"/>
              <a:t>                                      </a:t>
            </a:r>
          </a:p>
          <a:p>
            <a:pPr marL="19050" indent="0">
              <a:buNone/>
              <a:defRPr/>
            </a:pPr>
            <a:endParaRPr lang="da-DK" sz="1700" b="1" dirty="0"/>
          </a:p>
          <a:p>
            <a:pPr marL="19050" indent="0">
              <a:buNone/>
              <a:defRPr/>
            </a:pPr>
            <a:r>
              <a:rPr lang="da-DK" sz="1700" dirty="0" err="1" smtClean="0"/>
              <a:t>Nalunaarummi</a:t>
            </a:r>
            <a:r>
              <a:rPr lang="da-DK" sz="1700" dirty="0" smtClean="0"/>
              <a:t> </a:t>
            </a:r>
            <a:r>
              <a:rPr lang="da-DK" sz="1700" i="1" dirty="0" err="1" smtClean="0"/>
              <a:t>nalunaarsorneqarsimasumi</a:t>
            </a:r>
            <a:r>
              <a:rPr lang="da-DK" sz="1700" i="1" dirty="0" smtClean="0"/>
              <a:t> </a:t>
            </a:r>
            <a:r>
              <a:rPr lang="da-DK" sz="1700" dirty="0" err="1" smtClean="0"/>
              <a:t>paasissutissanik</a:t>
            </a:r>
            <a:r>
              <a:rPr lang="da-DK" sz="1700" dirty="0" smtClean="0"/>
              <a:t> </a:t>
            </a:r>
            <a:r>
              <a:rPr lang="da-DK" sz="1700" i="1" dirty="0" err="1" smtClean="0"/>
              <a:t>katersinermi</a:t>
            </a:r>
            <a:r>
              <a:rPr lang="da-DK" sz="1700" i="1" dirty="0" smtClean="0"/>
              <a:t> </a:t>
            </a:r>
            <a:r>
              <a:rPr lang="da-DK" sz="1700" dirty="0" err="1" smtClean="0"/>
              <a:t>makku</a:t>
            </a:r>
            <a:r>
              <a:rPr lang="da-DK" sz="1700" dirty="0" smtClean="0"/>
              <a:t> </a:t>
            </a:r>
            <a:r>
              <a:rPr lang="da-DK" sz="1700" dirty="0" err="1" smtClean="0"/>
              <a:t>pillugit</a:t>
            </a:r>
            <a:endParaRPr lang="da-DK" sz="1700" dirty="0"/>
          </a:p>
          <a:p>
            <a:pPr marL="0" indent="0">
              <a:lnSpc>
                <a:spcPct val="80000"/>
              </a:lnSpc>
              <a:buNone/>
              <a:tabLst>
                <a:tab pos="895350" algn="l"/>
              </a:tabLst>
              <a:defRPr/>
            </a:pPr>
            <a:endParaRPr lang="da-DK" sz="1700" dirty="0"/>
          </a:p>
          <a:p>
            <a:pPr marL="1365250" lvl="1" indent="-381000">
              <a:lnSpc>
                <a:spcPct val="80000"/>
              </a:lnSpc>
              <a:tabLst>
                <a:tab pos="895350" algn="l"/>
              </a:tabLst>
              <a:defRPr/>
            </a:pPr>
            <a:r>
              <a:rPr lang="da-DK" sz="1700" dirty="0" smtClean="0"/>
              <a:t>data-nik </a:t>
            </a:r>
            <a:r>
              <a:rPr lang="da-DK" sz="1700" dirty="0" err="1" smtClean="0"/>
              <a:t>akisussaasup</a:t>
            </a:r>
            <a:r>
              <a:rPr lang="da-DK" sz="1700" dirty="0" smtClean="0"/>
              <a:t> </a:t>
            </a:r>
            <a:r>
              <a:rPr lang="da-DK" sz="1700" dirty="0" err="1" smtClean="0"/>
              <a:t>kinaassusaa</a:t>
            </a:r>
            <a:endParaRPr lang="da-DK" sz="1700" dirty="0"/>
          </a:p>
          <a:p>
            <a:pPr marL="1365250" lvl="1" indent="-381000">
              <a:lnSpc>
                <a:spcPct val="80000"/>
              </a:lnSpc>
              <a:tabLst>
                <a:tab pos="895350" algn="l"/>
              </a:tabLst>
              <a:defRPr/>
            </a:pPr>
            <a:r>
              <a:rPr lang="da-DK" sz="1700" dirty="0" err="1" smtClean="0"/>
              <a:t>suliarinninnermi</a:t>
            </a:r>
            <a:r>
              <a:rPr lang="da-DK" sz="1700" dirty="0" smtClean="0"/>
              <a:t> </a:t>
            </a:r>
            <a:r>
              <a:rPr lang="da-DK" sz="1700" dirty="0" err="1" smtClean="0"/>
              <a:t>siunertarineqartut</a:t>
            </a:r>
            <a:endParaRPr lang="da-DK" sz="1700" dirty="0"/>
          </a:p>
          <a:p>
            <a:pPr marL="1365250" lvl="1" indent="-381000">
              <a:lnSpc>
                <a:spcPct val="80000"/>
              </a:lnSpc>
              <a:tabLst>
                <a:tab pos="895350" algn="l"/>
              </a:tabLst>
              <a:defRPr/>
            </a:pPr>
            <a:r>
              <a:rPr lang="da-DK" sz="1700" dirty="0" err="1" smtClean="0"/>
              <a:t>paasissutissat</a:t>
            </a:r>
            <a:r>
              <a:rPr lang="da-DK" sz="1700" dirty="0" smtClean="0"/>
              <a:t> </a:t>
            </a:r>
            <a:r>
              <a:rPr lang="da-DK" sz="1700" dirty="0" err="1" smtClean="0"/>
              <a:t>allat</a:t>
            </a:r>
            <a:r>
              <a:rPr lang="da-DK" sz="1700" dirty="0" smtClean="0"/>
              <a:t> </a:t>
            </a:r>
            <a:r>
              <a:rPr lang="da-DK" sz="1700" dirty="0" err="1" smtClean="0"/>
              <a:t>attuumassuteqartut</a:t>
            </a:r>
            <a:r>
              <a:rPr lang="da-DK" sz="1700" dirty="0" smtClean="0"/>
              <a:t> </a:t>
            </a:r>
            <a:r>
              <a:rPr lang="da-DK" sz="1700" dirty="0" err="1" smtClean="0"/>
              <a:t>nalunaarsorsimasup</a:t>
            </a:r>
            <a:r>
              <a:rPr lang="da-DK" sz="1700" dirty="0" smtClean="0"/>
              <a:t> </a:t>
            </a:r>
            <a:r>
              <a:rPr lang="da-DK" sz="1700" dirty="0" err="1" smtClean="0"/>
              <a:t>tigusisussatut</a:t>
            </a:r>
            <a:r>
              <a:rPr lang="da-DK" sz="1700" dirty="0" smtClean="0"/>
              <a:t>, </a:t>
            </a:r>
            <a:r>
              <a:rPr lang="da-DK" sz="1700" dirty="0" err="1" smtClean="0"/>
              <a:t>akissuteqartussaatitatut</a:t>
            </a:r>
            <a:r>
              <a:rPr lang="da-DK" sz="1700" dirty="0" smtClean="0"/>
              <a:t>, </a:t>
            </a:r>
            <a:r>
              <a:rPr lang="da-DK" sz="1700" dirty="0" err="1"/>
              <a:t>paasinnissimanermut</a:t>
            </a:r>
            <a:r>
              <a:rPr lang="da-DK" sz="1700" dirty="0"/>
              <a:t> </a:t>
            </a:r>
            <a:r>
              <a:rPr lang="da-DK" sz="1700" dirty="0" err="1"/>
              <a:t>naqqiuteqarnissamullu</a:t>
            </a:r>
            <a:r>
              <a:rPr lang="da-DK" sz="1700" dirty="0"/>
              <a:t> </a:t>
            </a:r>
            <a:r>
              <a:rPr lang="da-DK" sz="1700" dirty="0" err="1"/>
              <a:t>malittarisassat</a:t>
            </a:r>
            <a:r>
              <a:rPr lang="da-DK" sz="1700" dirty="0" smtClean="0"/>
              <a:t> </a:t>
            </a:r>
            <a:r>
              <a:rPr lang="da-DK" sz="1700" dirty="0" err="1" smtClean="0"/>
              <a:t>soqutigisani</a:t>
            </a:r>
            <a:r>
              <a:rPr lang="da-DK" sz="1700" dirty="0" smtClean="0"/>
              <a:t> </a:t>
            </a:r>
            <a:r>
              <a:rPr lang="da-DK" sz="1700" dirty="0" err="1" smtClean="0"/>
              <a:t>isumagisinnaassappagit</a:t>
            </a:r>
            <a:endParaRPr lang="da-DK" sz="1700" dirty="0"/>
          </a:p>
          <a:p>
            <a:pPr marL="984250" lvl="1" indent="0">
              <a:lnSpc>
                <a:spcPct val="80000"/>
              </a:lnSpc>
              <a:buNone/>
              <a:tabLst>
                <a:tab pos="895350" algn="l"/>
              </a:tabLst>
              <a:defRPr/>
            </a:pPr>
            <a:endParaRPr lang="da-DK" sz="1700" dirty="0"/>
          </a:p>
          <a:p>
            <a:pPr marL="365125" indent="-365125">
              <a:lnSpc>
                <a:spcPct val="80000"/>
              </a:lnSpc>
              <a:tabLst>
                <a:tab pos="895350" algn="l"/>
              </a:tabLst>
              <a:defRPr/>
            </a:pPr>
            <a:r>
              <a:rPr lang="da-DK" sz="1700" dirty="0" smtClean="0"/>
              <a:t>§ 28 </a:t>
            </a:r>
            <a:r>
              <a:rPr lang="da-DK" sz="1700" dirty="0" err="1" smtClean="0"/>
              <a:t>naapertorlugu</a:t>
            </a:r>
            <a:r>
              <a:rPr lang="da-DK" sz="1700" dirty="0" smtClean="0"/>
              <a:t> </a:t>
            </a:r>
            <a:r>
              <a:rPr lang="da-DK" sz="1700" dirty="0" err="1" smtClean="0"/>
              <a:t>nalunaaruteqarnissaq</a:t>
            </a:r>
            <a:r>
              <a:rPr lang="da-DK" sz="1700" dirty="0" smtClean="0"/>
              <a:t> </a:t>
            </a:r>
            <a:r>
              <a:rPr lang="da-DK" sz="1700" dirty="0" err="1" smtClean="0"/>
              <a:t>pisariaqanngilaq</a:t>
            </a:r>
            <a:r>
              <a:rPr lang="da-DK" sz="1700" dirty="0" smtClean="0"/>
              <a:t>:</a:t>
            </a:r>
            <a:endParaRPr lang="da-DK" sz="1700" dirty="0"/>
          </a:p>
          <a:p>
            <a:pPr marL="0" indent="0">
              <a:lnSpc>
                <a:spcPct val="80000"/>
              </a:lnSpc>
              <a:buNone/>
              <a:tabLst>
                <a:tab pos="895350" algn="l"/>
              </a:tabLst>
              <a:defRPr/>
            </a:pPr>
            <a:r>
              <a:rPr lang="da-DK" sz="1700" dirty="0"/>
              <a:t> </a:t>
            </a:r>
          </a:p>
          <a:p>
            <a:pPr marL="365125" indent="-365125">
              <a:lnSpc>
                <a:spcPct val="80000"/>
              </a:lnSpc>
              <a:tabLst>
                <a:tab pos="895350" algn="l"/>
              </a:tabLst>
              <a:defRPr/>
            </a:pPr>
            <a:r>
              <a:rPr lang="da-DK" sz="1700" dirty="0"/>
              <a:t>1. </a:t>
            </a:r>
            <a:r>
              <a:rPr lang="da-DK" sz="1700" dirty="0" err="1" smtClean="0"/>
              <a:t>Nalunaarsorsimasoq</a:t>
            </a:r>
            <a:r>
              <a:rPr lang="da-DK" sz="1700" dirty="0" smtClean="0"/>
              <a:t> </a:t>
            </a:r>
            <a:r>
              <a:rPr lang="da-DK" sz="1700" dirty="0" err="1" smtClean="0"/>
              <a:t>paasissutissat</a:t>
            </a:r>
            <a:r>
              <a:rPr lang="da-DK" sz="1700" dirty="0" smtClean="0"/>
              <a:t> </a:t>
            </a:r>
            <a:r>
              <a:rPr lang="da-DK" sz="1700" i="1" dirty="0" err="1" smtClean="0"/>
              <a:t>ilisimareerpagit</a:t>
            </a:r>
            <a:r>
              <a:rPr lang="da-DK" sz="1700" dirty="0" smtClean="0"/>
              <a:t> </a:t>
            </a:r>
            <a:r>
              <a:rPr lang="da-DK" sz="1700" dirty="0"/>
              <a:t>( § 28 </a:t>
            </a:r>
            <a:r>
              <a:rPr lang="da-DK" sz="1700" dirty="0" smtClean="0"/>
              <a:t>imm.2</a:t>
            </a:r>
            <a:r>
              <a:rPr lang="da-DK" sz="1700" dirty="0"/>
              <a:t>)</a:t>
            </a:r>
          </a:p>
          <a:p>
            <a:pPr marL="365125" indent="-365125">
              <a:lnSpc>
                <a:spcPct val="80000"/>
              </a:lnSpc>
              <a:tabLst>
                <a:tab pos="895350" algn="l"/>
              </a:tabLst>
              <a:defRPr/>
            </a:pPr>
            <a:endParaRPr lang="da-DK" sz="1700" dirty="0"/>
          </a:p>
          <a:p>
            <a:pPr marL="365125" indent="-365125">
              <a:lnSpc>
                <a:spcPct val="80000"/>
              </a:lnSpc>
              <a:tabLst>
                <a:tab pos="895350" algn="l"/>
              </a:tabLst>
              <a:defRPr/>
            </a:pPr>
            <a:r>
              <a:rPr lang="da-DK" sz="1700" dirty="0" smtClean="0"/>
              <a:t>2. </a:t>
            </a:r>
            <a:r>
              <a:rPr lang="da-DK" sz="1700" dirty="0" err="1" smtClean="0"/>
              <a:t>Nalunaarsorsimasup</a:t>
            </a:r>
            <a:r>
              <a:rPr lang="da-DK" sz="1700" dirty="0" smtClean="0"/>
              <a:t> </a:t>
            </a:r>
            <a:r>
              <a:rPr lang="da-DK" sz="1700" dirty="0" err="1" smtClean="0"/>
              <a:t>soqutigisai</a:t>
            </a:r>
            <a:r>
              <a:rPr lang="da-DK" sz="1700" dirty="0" smtClean="0"/>
              <a:t> </a:t>
            </a:r>
            <a:r>
              <a:rPr lang="da-DK" sz="1700" i="1" dirty="0" err="1" smtClean="0"/>
              <a:t>namminermut</a:t>
            </a:r>
            <a:r>
              <a:rPr lang="da-DK" sz="1700" i="1" dirty="0" smtClean="0"/>
              <a:t> </a:t>
            </a:r>
            <a:r>
              <a:rPr lang="da-DK" sz="1700" dirty="0" err="1" smtClean="0"/>
              <a:t>eqqarsaatigaluni</a:t>
            </a:r>
            <a:r>
              <a:rPr lang="da-DK" sz="1700" dirty="0" smtClean="0"/>
              <a:t> </a:t>
            </a:r>
            <a:r>
              <a:rPr lang="da-DK" sz="1700" dirty="0" err="1" smtClean="0"/>
              <a:t>aalajangiisutut</a:t>
            </a:r>
            <a:r>
              <a:rPr lang="da-DK" sz="1700" dirty="0" smtClean="0"/>
              <a:t> </a:t>
            </a:r>
            <a:r>
              <a:rPr lang="da-DK" sz="1700" dirty="0" err="1" smtClean="0"/>
              <a:t>nikigappata</a:t>
            </a:r>
            <a:r>
              <a:rPr lang="da-DK" sz="1700" dirty="0" smtClean="0"/>
              <a:t> </a:t>
            </a:r>
            <a:r>
              <a:rPr lang="da-DK" sz="1700" dirty="0"/>
              <a:t>(§ 30 </a:t>
            </a:r>
            <a:r>
              <a:rPr lang="da-DK" sz="1700" dirty="0" err="1" smtClean="0"/>
              <a:t>imm</a:t>
            </a:r>
            <a:r>
              <a:rPr lang="da-DK" sz="1700" dirty="0" smtClean="0"/>
              <a:t>. </a:t>
            </a:r>
            <a:r>
              <a:rPr lang="da-DK" sz="1700" dirty="0"/>
              <a:t>1)</a:t>
            </a:r>
          </a:p>
          <a:p>
            <a:pPr marL="365125" indent="-365125">
              <a:lnSpc>
                <a:spcPct val="80000"/>
              </a:lnSpc>
              <a:tabLst>
                <a:tab pos="895350" algn="l"/>
              </a:tabLst>
              <a:defRPr/>
            </a:pPr>
            <a:endParaRPr lang="da-DK" sz="1700" dirty="0"/>
          </a:p>
          <a:p>
            <a:pPr marL="365125" indent="-365125">
              <a:lnSpc>
                <a:spcPct val="80000"/>
              </a:lnSpc>
              <a:tabLst>
                <a:tab pos="895350" algn="l"/>
              </a:tabLst>
              <a:defRPr/>
            </a:pPr>
            <a:r>
              <a:rPr lang="da-DK" sz="1700" dirty="0" smtClean="0"/>
              <a:t>3</a:t>
            </a:r>
            <a:r>
              <a:rPr lang="da-DK" sz="1700" dirty="0"/>
              <a:t>. </a:t>
            </a:r>
            <a:r>
              <a:rPr lang="da-DK" sz="1700" dirty="0" err="1" smtClean="0"/>
              <a:t>Isumannaatsuunermut</a:t>
            </a:r>
            <a:r>
              <a:rPr lang="da-DK" sz="1700" dirty="0" smtClean="0"/>
              <a:t>, </a:t>
            </a:r>
            <a:r>
              <a:rPr lang="da-DK" sz="1700" dirty="0" err="1" smtClean="0"/>
              <a:t>illersornissamut</a:t>
            </a:r>
            <a:r>
              <a:rPr lang="da-DK" sz="1700" dirty="0" smtClean="0"/>
              <a:t> il. il. </a:t>
            </a:r>
            <a:r>
              <a:rPr lang="da-DK" sz="1700" dirty="0" err="1" smtClean="0"/>
              <a:t>eqqaassanngikkaanni</a:t>
            </a:r>
            <a:r>
              <a:rPr lang="da-DK" sz="1700" dirty="0" smtClean="0"/>
              <a:t> </a:t>
            </a:r>
            <a:r>
              <a:rPr lang="da-DK" sz="1700" i="1" dirty="0" err="1" smtClean="0"/>
              <a:t>pisortani</a:t>
            </a:r>
            <a:r>
              <a:rPr lang="da-DK" sz="1700" i="1" dirty="0" smtClean="0"/>
              <a:t> </a:t>
            </a:r>
            <a:r>
              <a:rPr lang="da-DK" sz="1700" dirty="0" err="1" smtClean="0"/>
              <a:t>aalajangiisuusoq</a:t>
            </a:r>
            <a:r>
              <a:rPr lang="da-DK" sz="1700" dirty="0" smtClean="0"/>
              <a:t> </a:t>
            </a:r>
            <a:r>
              <a:rPr lang="da-DK" sz="1700" dirty="0"/>
              <a:t>(§ 30, </a:t>
            </a:r>
            <a:r>
              <a:rPr lang="da-DK" sz="1700" dirty="0" err="1" smtClean="0"/>
              <a:t>imm</a:t>
            </a:r>
            <a:r>
              <a:rPr lang="da-DK" sz="1700" dirty="0" smtClean="0"/>
              <a:t>. </a:t>
            </a:r>
            <a:r>
              <a:rPr lang="da-DK" sz="1700" dirty="0"/>
              <a:t>2)</a:t>
            </a:r>
          </a:p>
        </p:txBody>
      </p:sp>
      <p:sp>
        <p:nvSpPr>
          <p:cNvPr id="65541" name="Pladsholder til diasnumm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compatLnSpc="1">
            <a:prstTxWarp prst="textNoShape">
              <a:avLst/>
            </a:prstTxWarp>
          </a:bodyPr>
          <a:lstStyle>
            <a:lvl1pPr eaLnBrk="0" hangingPunct="0">
              <a:spcBef>
                <a:spcPts val="300"/>
              </a:spcBef>
              <a:buFont typeface="Arial" charset="0"/>
              <a:buChar char="–"/>
              <a:defRPr>
                <a:solidFill>
                  <a:schemeClr val="tx1"/>
                </a:solidFill>
                <a:latin typeface="Arial" charset="0"/>
                <a:cs typeface="Arial" charset="0"/>
              </a:defRPr>
            </a:lvl1pPr>
            <a:lvl2pPr marL="742950" indent="-285750" eaLnBrk="0" hangingPunct="0">
              <a:spcBef>
                <a:spcPts val="300"/>
              </a:spcBef>
              <a:buFont typeface="Arial" charset="0"/>
              <a:buChar char="–"/>
              <a:defRPr>
                <a:solidFill>
                  <a:schemeClr val="tx1"/>
                </a:solidFill>
                <a:latin typeface="Arial" charset="0"/>
                <a:cs typeface="Arial" charset="0"/>
              </a:defRPr>
            </a:lvl2pPr>
            <a:lvl3pPr marL="1143000" indent="-228600" eaLnBrk="0" hangingPunct="0">
              <a:spcBef>
                <a:spcPts val="300"/>
              </a:spcBef>
              <a:buFont typeface="Arial" charset="0"/>
              <a:buChar char="–"/>
              <a:defRPr>
                <a:solidFill>
                  <a:schemeClr val="tx1"/>
                </a:solidFill>
                <a:latin typeface="Arial" charset="0"/>
                <a:cs typeface="Arial" charset="0"/>
              </a:defRPr>
            </a:lvl3pPr>
            <a:lvl4pPr marL="1600200" indent="-228600" eaLnBrk="0" hangingPunct="0">
              <a:spcBef>
                <a:spcPts val="300"/>
              </a:spcBef>
              <a:buFont typeface="Arial" charset="0"/>
              <a:buChar char="–"/>
              <a:defRPr>
                <a:solidFill>
                  <a:schemeClr val="tx1"/>
                </a:solidFill>
                <a:latin typeface="Arial" charset="0"/>
                <a:cs typeface="Arial" charset="0"/>
              </a:defRPr>
            </a:lvl4pPr>
            <a:lvl5pPr marL="2057400" indent="-228600" eaLnBrk="0" hangingPunct="0">
              <a:spcBef>
                <a:spcPts val="300"/>
              </a:spcBef>
              <a:buFont typeface="Arial" charset="0"/>
              <a:buChar char="–"/>
              <a:defRPr>
                <a:solidFill>
                  <a:schemeClr val="tx1"/>
                </a:solidFill>
                <a:latin typeface="Arial" charset="0"/>
                <a:cs typeface="Arial" charset="0"/>
              </a:defRPr>
            </a:lvl5pPr>
            <a:lvl6pPr marL="2514600" indent="-228600" eaLnBrk="0" fontAlgn="base" hangingPunct="0">
              <a:spcBef>
                <a:spcPts val="300"/>
              </a:spcBef>
              <a:spcAft>
                <a:spcPct val="0"/>
              </a:spcAft>
              <a:buFont typeface="Arial" charset="0"/>
              <a:buChar char="–"/>
              <a:defRPr>
                <a:solidFill>
                  <a:schemeClr val="tx1"/>
                </a:solidFill>
                <a:latin typeface="Arial" charset="0"/>
                <a:cs typeface="Arial" charset="0"/>
              </a:defRPr>
            </a:lvl6pPr>
            <a:lvl7pPr marL="2971800" indent="-228600" eaLnBrk="0" fontAlgn="base" hangingPunct="0">
              <a:spcBef>
                <a:spcPts val="300"/>
              </a:spcBef>
              <a:spcAft>
                <a:spcPct val="0"/>
              </a:spcAft>
              <a:buFont typeface="Arial" charset="0"/>
              <a:buChar char="–"/>
              <a:defRPr>
                <a:solidFill>
                  <a:schemeClr val="tx1"/>
                </a:solidFill>
                <a:latin typeface="Arial" charset="0"/>
                <a:cs typeface="Arial" charset="0"/>
              </a:defRPr>
            </a:lvl7pPr>
            <a:lvl8pPr marL="3429000" indent="-228600" eaLnBrk="0" fontAlgn="base" hangingPunct="0">
              <a:spcBef>
                <a:spcPts val="300"/>
              </a:spcBef>
              <a:spcAft>
                <a:spcPct val="0"/>
              </a:spcAft>
              <a:buFont typeface="Arial" charset="0"/>
              <a:buChar char="–"/>
              <a:defRPr>
                <a:solidFill>
                  <a:schemeClr val="tx1"/>
                </a:solidFill>
                <a:latin typeface="Arial" charset="0"/>
                <a:cs typeface="Arial" charset="0"/>
              </a:defRPr>
            </a:lvl8pPr>
            <a:lvl9pPr marL="3886200" indent="-228600" eaLnBrk="0" fontAlgn="base" hangingPunct="0">
              <a:spcBef>
                <a:spcPts val="300"/>
              </a:spcBef>
              <a:spcAft>
                <a:spcPct val="0"/>
              </a:spcAft>
              <a:buFont typeface="Arial" charset="0"/>
              <a:buChar char="–"/>
              <a:defRPr>
                <a:solidFill>
                  <a:schemeClr val="tx1"/>
                </a:solidFill>
                <a:latin typeface="Arial" charset="0"/>
                <a:cs typeface="Arial" charset="0"/>
              </a:defRPr>
            </a:lvl9pPr>
          </a:lstStyle>
          <a:p>
            <a:pPr eaLnBrk="1" fontAlgn="base" hangingPunct="1">
              <a:spcBef>
                <a:spcPct val="0"/>
              </a:spcBef>
              <a:spcAft>
                <a:spcPct val="0"/>
              </a:spcAft>
              <a:buFont typeface="Arial" charset="0"/>
              <a:buNone/>
            </a:pPr>
            <a:fld id="{B2822BB3-A2BF-4D0C-83C7-2C582CC363C5}" type="slidenum">
              <a:rPr lang="da-DK" altLang="da-DK">
                <a:solidFill>
                  <a:srgbClr val="FFFFFF"/>
                </a:solidFill>
              </a:rPr>
              <a:pPr eaLnBrk="1" fontAlgn="base" hangingPunct="1">
                <a:spcBef>
                  <a:spcPct val="0"/>
                </a:spcBef>
                <a:spcAft>
                  <a:spcPct val="0"/>
                </a:spcAft>
                <a:buFont typeface="Arial" charset="0"/>
                <a:buNone/>
              </a:pPr>
              <a:t>78</a:t>
            </a:fld>
            <a:endParaRPr lang="da-DK" altLang="da-DK">
              <a:solidFill>
                <a:srgbClr val="FFFFFF"/>
              </a:solidFill>
            </a:endParaRPr>
          </a:p>
        </p:txBody>
      </p:sp>
    </p:spTree>
    <p:extLst>
      <p:ext uri="{BB962C8B-B14F-4D97-AF65-F5344CB8AC3E}">
        <p14:creationId xmlns:p14="http://schemas.microsoft.com/office/powerpoint/2010/main" val="29033495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el 1"/>
          <p:cNvSpPr>
            <a:spLocks noGrp="1"/>
          </p:cNvSpPr>
          <p:nvPr>
            <p:ph type="title"/>
          </p:nvPr>
        </p:nvSpPr>
        <p:spPr/>
        <p:txBody>
          <a:bodyPr>
            <a:normAutofit fontScale="90000"/>
          </a:bodyPr>
          <a:lstStyle/>
          <a:p>
            <a:pPr marL="19050" indent="0">
              <a:defRPr/>
            </a:pPr>
            <a:r>
              <a:rPr lang="da-DK" b="1" dirty="0"/>
              <a:t>§ </a:t>
            </a:r>
            <a:r>
              <a:rPr lang="da-DK" b="1" dirty="0" smtClean="0"/>
              <a:t>29 </a:t>
            </a:r>
            <a:r>
              <a:rPr lang="da-DK" b="1" dirty="0" err="1"/>
              <a:t>naapertorlugu</a:t>
            </a:r>
            <a:r>
              <a:rPr lang="da-DK" b="1" dirty="0"/>
              <a:t> </a:t>
            </a:r>
            <a:r>
              <a:rPr lang="da-DK" b="1" dirty="0" err="1"/>
              <a:t>nalunaaruteqartussaatitaaneq</a:t>
            </a:r>
            <a:endParaRPr lang="da-DK" altLang="da-DK" dirty="0">
              <a:latin typeface="Arial" charset="0"/>
              <a:cs typeface="Arial" charset="0"/>
            </a:endParaRPr>
          </a:p>
        </p:txBody>
      </p:sp>
      <p:sp>
        <p:nvSpPr>
          <p:cNvPr id="3" name="Pladsholder til indhold 2"/>
          <p:cNvSpPr>
            <a:spLocks noGrp="1"/>
          </p:cNvSpPr>
          <p:nvPr>
            <p:ph idx="1"/>
          </p:nvPr>
        </p:nvSpPr>
        <p:spPr>
          <a:xfrm>
            <a:off x="1413274" y="1863729"/>
            <a:ext cx="6344840" cy="4994275"/>
          </a:xfrm>
        </p:spPr>
        <p:txBody>
          <a:bodyPr/>
          <a:lstStyle/>
          <a:p>
            <a:pPr marL="19050" indent="0">
              <a:buNone/>
              <a:defRPr/>
            </a:pPr>
            <a:r>
              <a:rPr lang="da-DK" sz="1700" b="1" dirty="0"/>
              <a:t>                                       </a:t>
            </a:r>
          </a:p>
          <a:p>
            <a:pPr marL="19050" indent="0">
              <a:buNone/>
              <a:defRPr/>
            </a:pPr>
            <a:endParaRPr lang="da-DK" sz="1700" b="1" dirty="0"/>
          </a:p>
          <a:p>
            <a:pPr marL="365125" indent="-365125">
              <a:lnSpc>
                <a:spcPct val="80000"/>
              </a:lnSpc>
              <a:buNone/>
              <a:tabLst>
                <a:tab pos="895350" algn="l"/>
              </a:tabLst>
              <a:defRPr/>
            </a:pPr>
            <a:r>
              <a:rPr lang="da-DK" sz="1700" dirty="0"/>
              <a:t> -  </a:t>
            </a:r>
            <a:r>
              <a:rPr lang="da-DK" sz="1700" dirty="0" err="1" smtClean="0"/>
              <a:t>Nalunaarsorsimasut</a:t>
            </a:r>
            <a:r>
              <a:rPr lang="da-DK" sz="1700" dirty="0" smtClean="0"/>
              <a:t> </a:t>
            </a:r>
            <a:r>
              <a:rPr lang="da-DK" sz="1700" dirty="0" err="1" smtClean="0"/>
              <a:t>saniatigut</a:t>
            </a:r>
            <a:r>
              <a:rPr lang="da-DK" sz="1700" dirty="0" smtClean="0"/>
              <a:t> </a:t>
            </a:r>
            <a:r>
              <a:rPr lang="da-DK" sz="1700" i="1" dirty="0" err="1" smtClean="0"/>
              <a:t>allani</a:t>
            </a:r>
            <a:r>
              <a:rPr lang="da-DK" sz="1700" i="1" dirty="0" smtClean="0"/>
              <a:t> </a:t>
            </a:r>
            <a:r>
              <a:rPr lang="da-DK" sz="1700" i="1" dirty="0" err="1" smtClean="0"/>
              <a:t>katersuinermi</a:t>
            </a:r>
            <a:endParaRPr lang="da-DK" sz="1700" dirty="0"/>
          </a:p>
          <a:p>
            <a:pPr marL="365125" indent="-365125">
              <a:lnSpc>
                <a:spcPct val="80000"/>
              </a:lnSpc>
              <a:buNone/>
              <a:tabLst>
                <a:tab pos="895350" algn="l"/>
              </a:tabLst>
              <a:defRPr/>
            </a:pPr>
            <a:endParaRPr lang="da-DK" sz="1700" dirty="0"/>
          </a:p>
          <a:p>
            <a:pPr marL="0" indent="0">
              <a:lnSpc>
                <a:spcPct val="80000"/>
              </a:lnSpc>
              <a:buNone/>
              <a:tabLst>
                <a:tab pos="895350" algn="l"/>
              </a:tabLst>
              <a:defRPr/>
            </a:pPr>
            <a:r>
              <a:rPr lang="da-DK" sz="1700" dirty="0"/>
              <a:t>  - </a:t>
            </a:r>
            <a:r>
              <a:rPr lang="da-DK" sz="1700" i="1" dirty="0" err="1" smtClean="0"/>
              <a:t>Nalunaarsornermi</a:t>
            </a:r>
            <a:r>
              <a:rPr lang="da-DK" sz="1700" i="1" dirty="0" smtClean="0"/>
              <a:t> </a:t>
            </a:r>
            <a:r>
              <a:rPr lang="da-DK" sz="1700" dirty="0" err="1" smtClean="0"/>
              <a:t>imaluunniit</a:t>
            </a:r>
            <a:r>
              <a:rPr lang="da-DK" sz="1700" dirty="0" smtClean="0"/>
              <a:t> </a:t>
            </a:r>
            <a:r>
              <a:rPr lang="da-DK" sz="1700" i="1" dirty="0" err="1" smtClean="0"/>
              <a:t>ingerlatitseqqiinermi</a:t>
            </a:r>
            <a:r>
              <a:rPr lang="da-DK" sz="1700" i="1" dirty="0" smtClean="0"/>
              <a:t> </a:t>
            </a:r>
            <a:r>
              <a:rPr lang="da-DK" sz="1700" dirty="0" err="1" smtClean="0"/>
              <a:t>pisussaaffik</a:t>
            </a:r>
            <a:r>
              <a:rPr lang="da-DK" sz="1700" dirty="0" smtClean="0"/>
              <a:t> </a:t>
            </a:r>
            <a:r>
              <a:rPr lang="da-DK" sz="1700" dirty="0" err="1" smtClean="0"/>
              <a:t>pilersarpoq</a:t>
            </a:r>
            <a:endParaRPr lang="da-DK" sz="1700" i="1" dirty="0"/>
          </a:p>
          <a:p>
            <a:pPr marL="0" indent="0">
              <a:lnSpc>
                <a:spcPct val="80000"/>
              </a:lnSpc>
              <a:buNone/>
              <a:tabLst>
                <a:tab pos="895350" algn="l"/>
              </a:tabLst>
              <a:defRPr/>
            </a:pPr>
            <a:endParaRPr lang="da-DK" sz="1700" dirty="0"/>
          </a:p>
          <a:p>
            <a:pPr marL="0" indent="0">
              <a:lnSpc>
                <a:spcPct val="80000"/>
              </a:lnSpc>
              <a:buNone/>
              <a:tabLst>
                <a:tab pos="895350" algn="l"/>
              </a:tabLst>
              <a:defRPr/>
            </a:pPr>
            <a:r>
              <a:rPr lang="da-DK" sz="1700" dirty="0"/>
              <a:t> -  </a:t>
            </a:r>
            <a:r>
              <a:rPr lang="da-DK" sz="1700" i="1" dirty="0" err="1" smtClean="0"/>
              <a:t>Isikkussaanik</a:t>
            </a:r>
            <a:r>
              <a:rPr lang="da-DK" sz="1700" i="1" dirty="0" smtClean="0"/>
              <a:t> </a:t>
            </a:r>
            <a:r>
              <a:rPr lang="da-DK" sz="1700" i="1" dirty="0" err="1" smtClean="0"/>
              <a:t>piumasaqaateqanngilaq</a:t>
            </a:r>
            <a:r>
              <a:rPr lang="da-DK" sz="1700" i="1" dirty="0" smtClean="0"/>
              <a:t> </a:t>
            </a:r>
            <a:r>
              <a:rPr lang="da-DK" sz="1700" dirty="0" smtClean="0"/>
              <a:t>(</a:t>
            </a:r>
            <a:r>
              <a:rPr lang="da-DK" sz="1700" dirty="0" err="1" smtClean="0"/>
              <a:t>allattuisussaatitaaneq</a:t>
            </a:r>
            <a:r>
              <a:rPr lang="da-DK" sz="1700" dirty="0" smtClean="0"/>
              <a:t> </a:t>
            </a:r>
            <a:r>
              <a:rPr lang="da-DK" sz="1700" dirty="0" err="1" smtClean="0"/>
              <a:t>oqaasiinnakkuuppat</a:t>
            </a:r>
            <a:r>
              <a:rPr lang="da-DK" sz="1700" dirty="0" smtClean="0"/>
              <a:t>)</a:t>
            </a:r>
            <a:endParaRPr lang="da-DK" sz="1700" dirty="0"/>
          </a:p>
          <a:p>
            <a:pPr marL="0" indent="0">
              <a:lnSpc>
                <a:spcPct val="80000"/>
              </a:lnSpc>
              <a:buNone/>
              <a:tabLst>
                <a:tab pos="895350" algn="l"/>
              </a:tabLst>
              <a:defRPr/>
            </a:pPr>
            <a:endParaRPr lang="da-DK" sz="1700" dirty="0"/>
          </a:p>
          <a:p>
            <a:pPr marL="0" indent="0">
              <a:lnSpc>
                <a:spcPct val="80000"/>
              </a:lnSpc>
              <a:buNone/>
              <a:tabLst>
                <a:tab pos="895350" algn="l"/>
              </a:tabLst>
              <a:defRPr/>
            </a:pPr>
            <a:r>
              <a:rPr lang="da-DK" sz="1700" dirty="0"/>
              <a:t> -  </a:t>
            </a:r>
            <a:r>
              <a:rPr lang="da-DK" sz="1700" dirty="0" err="1" smtClean="0"/>
              <a:t>Nalunaaruteqarneq</a:t>
            </a:r>
            <a:r>
              <a:rPr lang="da-DK" sz="1700" dirty="0" smtClean="0"/>
              <a:t> </a:t>
            </a:r>
            <a:r>
              <a:rPr lang="da-DK" sz="1700" dirty="0" err="1" smtClean="0"/>
              <a:t>makku</a:t>
            </a:r>
            <a:r>
              <a:rPr lang="da-DK" sz="1700" dirty="0" smtClean="0"/>
              <a:t> </a:t>
            </a:r>
            <a:r>
              <a:rPr lang="da-DK" sz="1700" dirty="0" err="1" smtClean="0"/>
              <a:t>pillugit</a:t>
            </a:r>
            <a:r>
              <a:rPr lang="da-DK" sz="1700" dirty="0" smtClean="0"/>
              <a:t>:</a:t>
            </a:r>
            <a:endParaRPr lang="da-DK" sz="1700" dirty="0"/>
          </a:p>
          <a:p>
            <a:pPr marL="0" indent="0">
              <a:lnSpc>
                <a:spcPct val="80000"/>
              </a:lnSpc>
              <a:buNone/>
              <a:tabLst>
                <a:tab pos="895350" algn="l"/>
              </a:tabLst>
              <a:defRPr/>
            </a:pPr>
            <a:endParaRPr lang="da-DK" sz="1700" dirty="0"/>
          </a:p>
          <a:p>
            <a:pPr marL="1365250" lvl="1" indent="-381000">
              <a:lnSpc>
                <a:spcPct val="80000"/>
              </a:lnSpc>
              <a:tabLst>
                <a:tab pos="895350" algn="l"/>
              </a:tabLst>
              <a:defRPr/>
            </a:pPr>
            <a:r>
              <a:rPr lang="da-DK" sz="1700" dirty="0" smtClean="0"/>
              <a:t>Data-nik </a:t>
            </a:r>
            <a:r>
              <a:rPr lang="da-DK" sz="1700" dirty="0" err="1" smtClean="0"/>
              <a:t>akisussaasup</a:t>
            </a:r>
            <a:r>
              <a:rPr lang="da-DK" sz="1700" dirty="0" smtClean="0"/>
              <a:t> </a:t>
            </a:r>
            <a:r>
              <a:rPr lang="da-DK" sz="1700" dirty="0" err="1" smtClean="0"/>
              <a:t>kinassussaa</a:t>
            </a:r>
            <a:endParaRPr lang="da-DK" sz="1700" dirty="0"/>
          </a:p>
          <a:p>
            <a:pPr marL="1365250" lvl="1" indent="-381000">
              <a:lnSpc>
                <a:spcPct val="80000"/>
              </a:lnSpc>
              <a:tabLst>
                <a:tab pos="895350" algn="l"/>
              </a:tabLst>
              <a:defRPr/>
            </a:pPr>
            <a:r>
              <a:rPr lang="da-DK" sz="1700" dirty="0" err="1" smtClean="0"/>
              <a:t>Suliarinninnerup</a:t>
            </a:r>
            <a:r>
              <a:rPr lang="da-DK" sz="1700" dirty="0" smtClean="0"/>
              <a:t> </a:t>
            </a:r>
            <a:r>
              <a:rPr lang="da-DK" sz="1700" dirty="0" err="1" smtClean="0"/>
              <a:t>siunertai</a:t>
            </a:r>
            <a:endParaRPr lang="da-DK" sz="1700" dirty="0"/>
          </a:p>
          <a:p>
            <a:pPr marL="1365250" lvl="1" indent="-381000">
              <a:lnSpc>
                <a:spcPct val="80000"/>
              </a:lnSpc>
              <a:tabLst>
                <a:tab pos="895350" algn="l"/>
              </a:tabLst>
              <a:defRPr/>
            </a:pPr>
            <a:r>
              <a:rPr lang="da-DK" sz="1700" dirty="0" err="1" smtClean="0"/>
              <a:t>Paasissutissat</a:t>
            </a:r>
            <a:r>
              <a:rPr lang="da-DK" sz="1700" dirty="0" smtClean="0"/>
              <a:t> </a:t>
            </a:r>
            <a:r>
              <a:rPr lang="da-DK" sz="1700" dirty="0" err="1" smtClean="0"/>
              <a:t>allat</a:t>
            </a:r>
            <a:r>
              <a:rPr lang="da-DK" sz="1700" dirty="0" smtClean="0"/>
              <a:t> </a:t>
            </a:r>
            <a:r>
              <a:rPr lang="da-DK" sz="1700" dirty="0" err="1" smtClean="0"/>
              <a:t>attuumassuteqartut</a:t>
            </a:r>
            <a:r>
              <a:rPr lang="da-DK" sz="1700" dirty="0" smtClean="0"/>
              <a:t> </a:t>
            </a:r>
            <a:r>
              <a:rPr lang="da-DK" sz="1700" dirty="0" err="1" smtClean="0"/>
              <a:t>pisariaqartullu</a:t>
            </a:r>
            <a:r>
              <a:rPr lang="da-DK" sz="1700" dirty="0" smtClean="0"/>
              <a:t>: </a:t>
            </a:r>
            <a:r>
              <a:rPr lang="da-DK" sz="1700" dirty="0" err="1" smtClean="0"/>
              <a:t>tigusisussat</a:t>
            </a:r>
            <a:r>
              <a:rPr lang="da-DK" sz="1700" dirty="0" smtClean="0"/>
              <a:t>, </a:t>
            </a:r>
            <a:r>
              <a:rPr lang="da-DK" sz="1700" dirty="0" err="1" smtClean="0"/>
              <a:t>paasissutissat</a:t>
            </a:r>
            <a:r>
              <a:rPr lang="da-DK" sz="1700" dirty="0" smtClean="0"/>
              <a:t> </a:t>
            </a:r>
            <a:r>
              <a:rPr lang="da-DK" sz="1700" dirty="0" err="1" smtClean="0"/>
              <a:t>qanoq</a:t>
            </a:r>
            <a:r>
              <a:rPr lang="da-DK" sz="1700" dirty="0" smtClean="0"/>
              <a:t> </a:t>
            </a:r>
            <a:r>
              <a:rPr lang="da-DK" sz="1700" dirty="0" err="1" smtClean="0"/>
              <a:t>ittut</a:t>
            </a:r>
            <a:r>
              <a:rPr lang="da-DK" sz="1700" dirty="0" smtClean="0"/>
              <a:t> </a:t>
            </a:r>
            <a:r>
              <a:rPr lang="da-DK" sz="1700" dirty="0" err="1" smtClean="0"/>
              <a:t>pineqarpat</a:t>
            </a:r>
            <a:r>
              <a:rPr lang="da-DK" sz="1700" dirty="0" smtClean="0"/>
              <a:t>, </a:t>
            </a:r>
            <a:r>
              <a:rPr lang="da-DK" sz="1700" dirty="0" err="1" smtClean="0"/>
              <a:t>paasinnissimanermut</a:t>
            </a:r>
            <a:r>
              <a:rPr lang="da-DK" sz="1700" dirty="0" smtClean="0"/>
              <a:t> </a:t>
            </a:r>
            <a:r>
              <a:rPr lang="da-DK" sz="1700" dirty="0" err="1" smtClean="0"/>
              <a:t>naqqiuteqarnissamullu</a:t>
            </a:r>
            <a:r>
              <a:rPr lang="da-DK" sz="1700" dirty="0" smtClean="0"/>
              <a:t> </a:t>
            </a:r>
            <a:r>
              <a:rPr lang="da-DK" sz="1700" dirty="0" err="1" smtClean="0"/>
              <a:t>malittarisassat</a:t>
            </a:r>
            <a:endParaRPr lang="da-DK" sz="1700" dirty="0"/>
          </a:p>
          <a:p>
            <a:pPr marL="19050" indent="0">
              <a:buNone/>
              <a:defRPr/>
            </a:pPr>
            <a:endParaRPr lang="da-DK" dirty="0"/>
          </a:p>
        </p:txBody>
      </p:sp>
      <p:sp>
        <p:nvSpPr>
          <p:cNvPr id="66565" name="Pladsholder til diasnumm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compatLnSpc="1">
            <a:prstTxWarp prst="textNoShape">
              <a:avLst/>
            </a:prstTxWarp>
          </a:bodyPr>
          <a:lstStyle>
            <a:lvl1pPr eaLnBrk="0" hangingPunct="0">
              <a:spcBef>
                <a:spcPts val="300"/>
              </a:spcBef>
              <a:buFont typeface="Arial" charset="0"/>
              <a:buChar char="–"/>
              <a:defRPr>
                <a:solidFill>
                  <a:schemeClr val="tx1"/>
                </a:solidFill>
                <a:latin typeface="Arial" charset="0"/>
                <a:cs typeface="Arial" charset="0"/>
              </a:defRPr>
            </a:lvl1pPr>
            <a:lvl2pPr marL="742950" indent="-285750" eaLnBrk="0" hangingPunct="0">
              <a:spcBef>
                <a:spcPts val="300"/>
              </a:spcBef>
              <a:buFont typeface="Arial" charset="0"/>
              <a:buChar char="–"/>
              <a:defRPr>
                <a:solidFill>
                  <a:schemeClr val="tx1"/>
                </a:solidFill>
                <a:latin typeface="Arial" charset="0"/>
                <a:cs typeface="Arial" charset="0"/>
              </a:defRPr>
            </a:lvl2pPr>
            <a:lvl3pPr marL="1143000" indent="-228600" eaLnBrk="0" hangingPunct="0">
              <a:spcBef>
                <a:spcPts val="300"/>
              </a:spcBef>
              <a:buFont typeface="Arial" charset="0"/>
              <a:buChar char="–"/>
              <a:defRPr>
                <a:solidFill>
                  <a:schemeClr val="tx1"/>
                </a:solidFill>
                <a:latin typeface="Arial" charset="0"/>
                <a:cs typeface="Arial" charset="0"/>
              </a:defRPr>
            </a:lvl3pPr>
            <a:lvl4pPr marL="1600200" indent="-228600" eaLnBrk="0" hangingPunct="0">
              <a:spcBef>
                <a:spcPts val="300"/>
              </a:spcBef>
              <a:buFont typeface="Arial" charset="0"/>
              <a:buChar char="–"/>
              <a:defRPr>
                <a:solidFill>
                  <a:schemeClr val="tx1"/>
                </a:solidFill>
                <a:latin typeface="Arial" charset="0"/>
                <a:cs typeface="Arial" charset="0"/>
              </a:defRPr>
            </a:lvl4pPr>
            <a:lvl5pPr marL="2057400" indent="-228600" eaLnBrk="0" hangingPunct="0">
              <a:spcBef>
                <a:spcPts val="300"/>
              </a:spcBef>
              <a:buFont typeface="Arial" charset="0"/>
              <a:buChar char="–"/>
              <a:defRPr>
                <a:solidFill>
                  <a:schemeClr val="tx1"/>
                </a:solidFill>
                <a:latin typeface="Arial" charset="0"/>
                <a:cs typeface="Arial" charset="0"/>
              </a:defRPr>
            </a:lvl5pPr>
            <a:lvl6pPr marL="2514600" indent="-228600" eaLnBrk="0" fontAlgn="base" hangingPunct="0">
              <a:spcBef>
                <a:spcPts val="300"/>
              </a:spcBef>
              <a:spcAft>
                <a:spcPct val="0"/>
              </a:spcAft>
              <a:buFont typeface="Arial" charset="0"/>
              <a:buChar char="–"/>
              <a:defRPr>
                <a:solidFill>
                  <a:schemeClr val="tx1"/>
                </a:solidFill>
                <a:latin typeface="Arial" charset="0"/>
                <a:cs typeface="Arial" charset="0"/>
              </a:defRPr>
            </a:lvl6pPr>
            <a:lvl7pPr marL="2971800" indent="-228600" eaLnBrk="0" fontAlgn="base" hangingPunct="0">
              <a:spcBef>
                <a:spcPts val="300"/>
              </a:spcBef>
              <a:spcAft>
                <a:spcPct val="0"/>
              </a:spcAft>
              <a:buFont typeface="Arial" charset="0"/>
              <a:buChar char="–"/>
              <a:defRPr>
                <a:solidFill>
                  <a:schemeClr val="tx1"/>
                </a:solidFill>
                <a:latin typeface="Arial" charset="0"/>
                <a:cs typeface="Arial" charset="0"/>
              </a:defRPr>
            </a:lvl7pPr>
            <a:lvl8pPr marL="3429000" indent="-228600" eaLnBrk="0" fontAlgn="base" hangingPunct="0">
              <a:spcBef>
                <a:spcPts val="300"/>
              </a:spcBef>
              <a:spcAft>
                <a:spcPct val="0"/>
              </a:spcAft>
              <a:buFont typeface="Arial" charset="0"/>
              <a:buChar char="–"/>
              <a:defRPr>
                <a:solidFill>
                  <a:schemeClr val="tx1"/>
                </a:solidFill>
                <a:latin typeface="Arial" charset="0"/>
                <a:cs typeface="Arial" charset="0"/>
              </a:defRPr>
            </a:lvl8pPr>
            <a:lvl9pPr marL="3886200" indent="-228600" eaLnBrk="0" fontAlgn="base" hangingPunct="0">
              <a:spcBef>
                <a:spcPts val="300"/>
              </a:spcBef>
              <a:spcAft>
                <a:spcPct val="0"/>
              </a:spcAft>
              <a:buFont typeface="Arial" charset="0"/>
              <a:buChar char="–"/>
              <a:defRPr>
                <a:solidFill>
                  <a:schemeClr val="tx1"/>
                </a:solidFill>
                <a:latin typeface="Arial" charset="0"/>
                <a:cs typeface="Arial" charset="0"/>
              </a:defRPr>
            </a:lvl9pPr>
          </a:lstStyle>
          <a:p>
            <a:pPr eaLnBrk="1" fontAlgn="base" hangingPunct="1">
              <a:spcBef>
                <a:spcPct val="0"/>
              </a:spcBef>
              <a:spcAft>
                <a:spcPct val="0"/>
              </a:spcAft>
              <a:buFont typeface="Arial" charset="0"/>
              <a:buNone/>
            </a:pPr>
            <a:fld id="{8D5A9522-D3A2-489C-82AB-4197FC9BFA0D}" type="slidenum">
              <a:rPr lang="da-DK" altLang="da-DK">
                <a:solidFill>
                  <a:srgbClr val="FFFFFF"/>
                </a:solidFill>
              </a:rPr>
              <a:pPr eaLnBrk="1" fontAlgn="base" hangingPunct="1">
                <a:spcBef>
                  <a:spcPct val="0"/>
                </a:spcBef>
                <a:spcAft>
                  <a:spcPct val="0"/>
                </a:spcAft>
                <a:buFont typeface="Arial" charset="0"/>
                <a:buNone/>
              </a:pPr>
              <a:t>79</a:t>
            </a:fld>
            <a:endParaRPr lang="da-DK" altLang="da-DK">
              <a:solidFill>
                <a:srgbClr val="FFFFFF"/>
              </a:solidFill>
            </a:endParaRPr>
          </a:p>
        </p:txBody>
      </p:sp>
    </p:spTree>
    <p:extLst>
      <p:ext uri="{BB962C8B-B14F-4D97-AF65-F5344CB8AC3E}">
        <p14:creationId xmlns:p14="http://schemas.microsoft.com/office/powerpoint/2010/main" val="669074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1EAC739D-3A55-4EDC-A1A0-91D82B847686}"/>
              </a:ext>
            </a:extLst>
          </p:cNvPr>
          <p:cNvSpPr>
            <a:spLocks noGrp="1"/>
          </p:cNvSpPr>
          <p:nvPr>
            <p:ph type="title"/>
          </p:nvPr>
        </p:nvSpPr>
        <p:spPr/>
        <p:txBody>
          <a:bodyPr>
            <a:normAutofit fontScale="90000"/>
          </a:bodyPr>
          <a:lstStyle/>
          <a:p>
            <a:r>
              <a:rPr lang="kl-GL" dirty="0" err="1"/>
              <a:t>X-Road</a:t>
            </a:r>
            <a:r>
              <a:rPr lang="kl-GL" dirty="0"/>
              <a:t> – </a:t>
            </a:r>
            <a:r>
              <a:rPr lang="kl-GL" dirty="0" err="1"/>
              <a:t>Estoniamiut</a:t>
            </a:r>
            <a:r>
              <a:rPr lang="kl-GL" dirty="0"/>
              <a:t> </a:t>
            </a:r>
            <a:r>
              <a:rPr lang="kl-GL" dirty="0" err="1"/>
              <a:t>datainteroperabilititiat</a:t>
            </a:r>
            <a:endParaRPr lang="kl-GL" dirty="0"/>
          </a:p>
        </p:txBody>
      </p:sp>
      <p:sp>
        <p:nvSpPr>
          <p:cNvPr id="3" name="Pladsholder til indhold 2">
            <a:extLst>
              <a:ext uri="{FF2B5EF4-FFF2-40B4-BE49-F238E27FC236}">
                <a16:creationId xmlns:a16="http://schemas.microsoft.com/office/drawing/2014/main" xmlns="" id="{DE89CC3A-4205-4E45-B48A-56CB12BEC6FE}"/>
              </a:ext>
            </a:extLst>
          </p:cNvPr>
          <p:cNvSpPr>
            <a:spLocks noGrp="1"/>
          </p:cNvSpPr>
          <p:nvPr>
            <p:ph idx="1"/>
          </p:nvPr>
        </p:nvSpPr>
        <p:spPr/>
        <p:txBody>
          <a:bodyPr>
            <a:normAutofit fontScale="85000" lnSpcReduction="10000"/>
          </a:bodyPr>
          <a:lstStyle/>
          <a:p>
            <a:r>
              <a:rPr lang="kl-GL" dirty="0"/>
              <a:t>Ukiuni 17-ini ineriartortinneqareerpoq</a:t>
            </a:r>
          </a:p>
          <a:p>
            <a:r>
              <a:rPr lang="kl-GL" dirty="0"/>
              <a:t>Ukiumut 900 millionit nuussinerit</a:t>
            </a:r>
          </a:p>
          <a:p>
            <a:r>
              <a:rPr lang="kl-GL" dirty="0"/>
              <a:t>Kiffartuussinerit 1800-t aqqutigalugit databasit 250-it aaqqissuussallu 1000-t akornanni attaveqaateqarneq</a:t>
            </a:r>
          </a:p>
          <a:p>
            <a:r>
              <a:rPr lang="kl-GL" dirty="0" err="1"/>
              <a:t>Cybernetica-mit</a:t>
            </a:r>
            <a:r>
              <a:rPr lang="kl-GL" dirty="0"/>
              <a:t> ilusilersorneqarlunilu ineriartortinneqartoq</a:t>
            </a:r>
          </a:p>
          <a:p>
            <a:r>
              <a:rPr lang="kl-GL" dirty="0"/>
              <a:t>Teknologii Finlandimi, Namibiami, Haitimi, Ukrainemi </a:t>
            </a:r>
            <a:r>
              <a:rPr lang="kl-GL" dirty="0" err="1"/>
              <a:t>Cybernetica-p</a:t>
            </a:r>
            <a:r>
              <a:rPr lang="kl-GL" dirty="0"/>
              <a:t> </a:t>
            </a:r>
            <a:r>
              <a:rPr lang="kl-GL" dirty="0" err="1"/>
              <a:t>UXP-atut</a:t>
            </a:r>
            <a:r>
              <a:rPr lang="kl-GL" dirty="0"/>
              <a:t> atorneqarpoq</a:t>
            </a:r>
          </a:p>
          <a:p>
            <a:r>
              <a:rPr lang="kl-GL" dirty="0" err="1"/>
              <a:t>Cybernetica</a:t>
            </a:r>
            <a:r>
              <a:rPr lang="kl-GL" dirty="0"/>
              <a:t> silarsuaq tamakkerlugu misileraataavoq: USA, Japan, Nigeria il. il.</a:t>
            </a:r>
          </a:p>
        </p:txBody>
      </p:sp>
    </p:spTree>
    <p:extLst>
      <p:ext uri="{BB962C8B-B14F-4D97-AF65-F5344CB8AC3E}">
        <p14:creationId xmlns:p14="http://schemas.microsoft.com/office/powerpoint/2010/main" val="30968946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p:cNvSpPr>
            <a:spLocks noGrp="1"/>
          </p:cNvSpPr>
          <p:nvPr>
            <p:ph type="title"/>
          </p:nvPr>
        </p:nvSpPr>
        <p:spPr>
          <a:xfrm>
            <a:off x="251520" y="274638"/>
            <a:ext cx="8435280" cy="2074242"/>
          </a:xfrm>
        </p:spPr>
        <p:txBody>
          <a:bodyPr>
            <a:normAutofit fontScale="90000"/>
          </a:bodyPr>
          <a:lstStyle/>
          <a:p>
            <a:r>
              <a:rPr lang="da-DK" sz="4000" b="1" dirty="0"/>
              <a:t>§ 28 </a:t>
            </a:r>
            <a:r>
              <a:rPr lang="da-DK" sz="4000" b="1" dirty="0" err="1"/>
              <a:t>naapertorlugu</a:t>
            </a:r>
            <a:r>
              <a:rPr lang="da-DK" sz="4000" b="1" dirty="0"/>
              <a:t> </a:t>
            </a:r>
            <a:r>
              <a:rPr lang="da-DK" sz="4000" b="1" dirty="0" err="1" smtClean="0"/>
              <a:t>nalunaaruteqartussaatitaaneq</a:t>
            </a:r>
            <a:r>
              <a:rPr lang="da-DK" sz="4000" b="1" dirty="0" smtClean="0"/>
              <a:t> </a:t>
            </a:r>
            <a:r>
              <a:rPr lang="da-DK" sz="4000" b="1" dirty="0" err="1" smtClean="0"/>
              <a:t>nanginnera</a:t>
            </a:r>
            <a:r>
              <a:rPr lang="da-DK" sz="4000" b="1" dirty="0" smtClean="0"/>
              <a:t>:</a:t>
            </a:r>
            <a:r>
              <a:rPr lang="da-DK" dirty="0"/>
              <a:t/>
            </a:r>
            <a:br>
              <a:rPr lang="da-DK" dirty="0"/>
            </a:br>
            <a:endParaRPr lang="da-DK" altLang="da-DK" dirty="0">
              <a:latin typeface="Arial" charset="0"/>
              <a:cs typeface="Arial" charset="0"/>
            </a:endParaRPr>
          </a:p>
        </p:txBody>
      </p:sp>
      <p:sp>
        <p:nvSpPr>
          <p:cNvPr id="3" name="Pladsholder til indhold 2"/>
          <p:cNvSpPr>
            <a:spLocks noGrp="1"/>
          </p:cNvSpPr>
          <p:nvPr>
            <p:ph idx="1"/>
          </p:nvPr>
        </p:nvSpPr>
        <p:spPr>
          <a:xfrm>
            <a:off x="1413273" y="1844675"/>
            <a:ext cx="6453188" cy="4922838"/>
          </a:xfrm>
        </p:spPr>
        <p:txBody>
          <a:bodyPr>
            <a:normAutofit/>
          </a:bodyPr>
          <a:lstStyle/>
          <a:p>
            <a:pPr marL="19050" indent="0">
              <a:buNone/>
              <a:defRPr/>
            </a:pPr>
            <a:r>
              <a:rPr lang="da-DK" b="1" dirty="0"/>
              <a:t> </a:t>
            </a:r>
            <a:r>
              <a:rPr lang="da-DK" sz="1700" dirty="0" smtClean="0"/>
              <a:t>§ 29 </a:t>
            </a:r>
            <a:r>
              <a:rPr lang="da-DK" sz="1700" dirty="0" err="1"/>
              <a:t>naapertorlugu</a:t>
            </a:r>
            <a:r>
              <a:rPr lang="da-DK" sz="1700" dirty="0"/>
              <a:t> </a:t>
            </a:r>
            <a:r>
              <a:rPr lang="da-DK" sz="1700" dirty="0" err="1"/>
              <a:t>nalunaaruteqarnissaq</a:t>
            </a:r>
            <a:r>
              <a:rPr lang="da-DK" sz="1700" dirty="0"/>
              <a:t> </a:t>
            </a:r>
            <a:r>
              <a:rPr lang="da-DK" sz="1700" dirty="0" err="1"/>
              <a:t>pisariaqanngilaq</a:t>
            </a:r>
            <a:r>
              <a:rPr lang="da-DK" sz="1700" dirty="0"/>
              <a:t> :</a:t>
            </a:r>
          </a:p>
          <a:p>
            <a:pPr marL="0" indent="0">
              <a:lnSpc>
                <a:spcPct val="80000"/>
              </a:lnSpc>
              <a:buNone/>
              <a:tabLst>
                <a:tab pos="895350" algn="l"/>
              </a:tabLst>
              <a:defRPr/>
            </a:pPr>
            <a:endParaRPr lang="da-DK" sz="1700" dirty="0"/>
          </a:p>
          <a:p>
            <a:pPr marL="0" indent="0">
              <a:lnSpc>
                <a:spcPct val="80000"/>
              </a:lnSpc>
              <a:buNone/>
              <a:tabLst>
                <a:tab pos="895350" algn="l"/>
              </a:tabLst>
              <a:defRPr/>
            </a:pPr>
            <a:r>
              <a:rPr lang="da-DK" sz="1700" dirty="0"/>
              <a:t>    1. </a:t>
            </a:r>
            <a:r>
              <a:rPr lang="da-DK" sz="1700" dirty="0" err="1" smtClean="0"/>
              <a:t>nalunaarsorsimasup</a:t>
            </a:r>
            <a:r>
              <a:rPr lang="da-DK" sz="1700" dirty="0" smtClean="0"/>
              <a:t> </a:t>
            </a:r>
            <a:r>
              <a:rPr lang="da-DK" sz="1700" dirty="0" err="1" smtClean="0"/>
              <a:t>paasissutissat</a:t>
            </a:r>
            <a:r>
              <a:rPr lang="da-DK" sz="1700" dirty="0" smtClean="0"/>
              <a:t> </a:t>
            </a:r>
            <a:r>
              <a:rPr lang="da-DK" sz="1700" i="1" dirty="0" err="1" smtClean="0"/>
              <a:t>ilisimareerpagit</a:t>
            </a:r>
            <a:r>
              <a:rPr lang="da-DK" sz="1700" dirty="0" smtClean="0"/>
              <a:t>, </a:t>
            </a:r>
            <a:r>
              <a:rPr lang="da-DK" sz="1700" dirty="0"/>
              <a:t>§ 29 </a:t>
            </a:r>
            <a:r>
              <a:rPr lang="da-DK" sz="1700" dirty="0" err="1" smtClean="0"/>
              <a:t>imm</a:t>
            </a:r>
            <a:r>
              <a:rPr lang="da-DK" sz="1700" dirty="0" smtClean="0"/>
              <a:t>. </a:t>
            </a:r>
            <a:r>
              <a:rPr lang="da-DK" sz="1700" dirty="0"/>
              <a:t>2 </a:t>
            </a:r>
          </a:p>
          <a:p>
            <a:pPr marL="0" indent="0">
              <a:lnSpc>
                <a:spcPct val="80000"/>
              </a:lnSpc>
              <a:buNone/>
              <a:tabLst>
                <a:tab pos="895350" algn="l"/>
              </a:tabLst>
              <a:defRPr/>
            </a:pPr>
            <a:endParaRPr lang="da-DK" sz="1700" dirty="0"/>
          </a:p>
          <a:p>
            <a:pPr marL="0" indent="0">
              <a:lnSpc>
                <a:spcPct val="80000"/>
              </a:lnSpc>
              <a:buNone/>
              <a:tabLst>
                <a:tab pos="895350" algn="l"/>
              </a:tabLst>
              <a:defRPr/>
            </a:pPr>
            <a:r>
              <a:rPr lang="da-DK" sz="1700" dirty="0"/>
              <a:t>    2. </a:t>
            </a:r>
            <a:r>
              <a:rPr lang="da-DK" sz="1700" dirty="0" err="1" smtClean="0"/>
              <a:t>nalunaarsuineq</a:t>
            </a:r>
            <a:r>
              <a:rPr lang="da-DK" sz="1700" dirty="0" smtClean="0"/>
              <a:t> </a:t>
            </a:r>
            <a:r>
              <a:rPr lang="da-DK" sz="1700" dirty="0" err="1" smtClean="0"/>
              <a:t>imaluunniit</a:t>
            </a:r>
            <a:r>
              <a:rPr lang="da-DK" sz="1700" dirty="0" smtClean="0"/>
              <a:t> </a:t>
            </a:r>
            <a:r>
              <a:rPr lang="da-DK" sz="1700" dirty="0" err="1" smtClean="0"/>
              <a:t>ingerlatitseqqiineq</a:t>
            </a:r>
            <a:r>
              <a:rPr lang="da-DK" sz="1700" dirty="0" smtClean="0"/>
              <a:t> </a:t>
            </a:r>
            <a:r>
              <a:rPr lang="da-DK" sz="1700" dirty="0" err="1" smtClean="0"/>
              <a:t>ersarissumik</a:t>
            </a:r>
            <a:r>
              <a:rPr lang="da-DK" sz="1700" dirty="0" smtClean="0"/>
              <a:t> </a:t>
            </a:r>
            <a:r>
              <a:rPr lang="da-DK" sz="1700" i="1" dirty="0" err="1" smtClean="0"/>
              <a:t>aalajangersagaappat</a:t>
            </a:r>
            <a:r>
              <a:rPr lang="da-DK" sz="1700" i="1" dirty="0" smtClean="0"/>
              <a:t> </a:t>
            </a:r>
            <a:r>
              <a:rPr lang="da-DK" sz="1700" dirty="0" err="1" smtClean="0"/>
              <a:t>imaluunniit</a:t>
            </a:r>
            <a:r>
              <a:rPr lang="da-DK" sz="1700" dirty="0" smtClean="0"/>
              <a:t> </a:t>
            </a:r>
            <a:r>
              <a:rPr lang="da-DK" sz="1700" i="1" dirty="0" err="1" smtClean="0"/>
              <a:t>inatsisitigoorpat</a:t>
            </a:r>
            <a:r>
              <a:rPr lang="da-DK" sz="1700" i="1" dirty="0" smtClean="0"/>
              <a:t>, </a:t>
            </a:r>
            <a:r>
              <a:rPr lang="da-DK" sz="1700" dirty="0"/>
              <a:t>§ 29 </a:t>
            </a:r>
            <a:r>
              <a:rPr lang="da-DK" sz="1700" dirty="0" err="1" smtClean="0"/>
              <a:t>imm</a:t>
            </a:r>
            <a:r>
              <a:rPr lang="da-DK" sz="1700" dirty="0" smtClean="0"/>
              <a:t>. </a:t>
            </a:r>
            <a:r>
              <a:rPr lang="da-DK" sz="1700" dirty="0"/>
              <a:t>2</a:t>
            </a:r>
          </a:p>
          <a:p>
            <a:pPr marL="0" indent="0">
              <a:lnSpc>
                <a:spcPct val="80000"/>
              </a:lnSpc>
              <a:buNone/>
              <a:tabLst>
                <a:tab pos="895350" algn="l"/>
              </a:tabLst>
              <a:defRPr/>
            </a:pPr>
            <a:endParaRPr lang="da-DK" sz="1700" dirty="0"/>
          </a:p>
          <a:p>
            <a:pPr marL="0" indent="0">
              <a:lnSpc>
                <a:spcPct val="80000"/>
              </a:lnSpc>
              <a:buNone/>
              <a:tabLst>
                <a:tab pos="895350" algn="l"/>
              </a:tabLst>
              <a:defRPr/>
            </a:pPr>
            <a:r>
              <a:rPr lang="da-DK" sz="1700" dirty="0"/>
              <a:t>    3. </a:t>
            </a:r>
            <a:r>
              <a:rPr lang="da-DK" sz="1700" dirty="0" err="1" smtClean="0"/>
              <a:t>nalunaarutiginninneq</a:t>
            </a:r>
            <a:r>
              <a:rPr lang="da-DK" sz="1700" dirty="0" smtClean="0"/>
              <a:t> </a:t>
            </a:r>
            <a:r>
              <a:rPr lang="da-DK" sz="1700" i="1" dirty="0" err="1" smtClean="0"/>
              <a:t>ajornavippat</a:t>
            </a:r>
            <a:r>
              <a:rPr lang="da-DK" sz="1700" dirty="0" smtClean="0"/>
              <a:t> </a:t>
            </a:r>
            <a:r>
              <a:rPr lang="da-DK" sz="1700" dirty="0" err="1" smtClean="0"/>
              <a:t>imaluunniit</a:t>
            </a:r>
            <a:r>
              <a:rPr lang="da-DK" sz="1700" dirty="0" smtClean="0"/>
              <a:t> </a:t>
            </a:r>
            <a:r>
              <a:rPr lang="da-DK" sz="1700" i="1" dirty="0" err="1" smtClean="0"/>
              <a:t>pissutsikkut</a:t>
            </a:r>
            <a:r>
              <a:rPr lang="da-DK" sz="1700" i="1" dirty="0" smtClean="0"/>
              <a:t> </a:t>
            </a:r>
            <a:r>
              <a:rPr lang="da-DK" sz="1700" i="1" dirty="0" err="1" smtClean="0"/>
              <a:t>ajornakusoorpat</a:t>
            </a:r>
            <a:r>
              <a:rPr lang="da-DK" sz="1700" dirty="0" smtClean="0"/>
              <a:t> (</a:t>
            </a:r>
            <a:r>
              <a:rPr lang="da-DK" sz="1700" dirty="0" err="1" smtClean="0"/>
              <a:t>naleqqiussisinnaassuseq</a:t>
            </a:r>
            <a:r>
              <a:rPr lang="da-DK" sz="1700" dirty="0" smtClean="0"/>
              <a:t>) – inuit </a:t>
            </a:r>
            <a:r>
              <a:rPr lang="da-DK" sz="1700" dirty="0" err="1" smtClean="0"/>
              <a:t>pingaarnerit</a:t>
            </a:r>
            <a:r>
              <a:rPr lang="da-DK" sz="1700" dirty="0" smtClean="0"/>
              <a:t>/inuit </a:t>
            </a:r>
            <a:r>
              <a:rPr lang="da-DK" sz="1700" dirty="0" err="1" smtClean="0"/>
              <a:t>pingaarnerit</a:t>
            </a:r>
            <a:r>
              <a:rPr lang="da-DK" sz="1700" dirty="0" smtClean="0"/>
              <a:t> </a:t>
            </a:r>
            <a:r>
              <a:rPr lang="da-DK" sz="1700" dirty="0" err="1" smtClean="0"/>
              <a:t>tullii</a:t>
            </a:r>
            <a:r>
              <a:rPr lang="da-DK" sz="1700" dirty="0" smtClean="0"/>
              <a:t>, </a:t>
            </a:r>
            <a:r>
              <a:rPr lang="da-DK" sz="1700" dirty="0"/>
              <a:t>§ 29 </a:t>
            </a:r>
            <a:r>
              <a:rPr lang="da-DK" sz="1700" dirty="0" err="1" smtClean="0"/>
              <a:t>imm</a:t>
            </a:r>
            <a:r>
              <a:rPr lang="da-DK" sz="1700" dirty="0" smtClean="0"/>
              <a:t>. </a:t>
            </a:r>
            <a:r>
              <a:rPr lang="da-DK" sz="1700" dirty="0"/>
              <a:t>3</a:t>
            </a:r>
          </a:p>
          <a:p>
            <a:pPr marL="0" indent="0">
              <a:lnSpc>
                <a:spcPct val="80000"/>
              </a:lnSpc>
              <a:buNone/>
              <a:tabLst>
                <a:tab pos="895350" algn="l"/>
              </a:tabLst>
              <a:defRPr/>
            </a:pPr>
            <a:endParaRPr lang="da-DK" sz="1700" dirty="0"/>
          </a:p>
          <a:p>
            <a:pPr marL="0" indent="0">
              <a:lnSpc>
                <a:spcPct val="80000"/>
              </a:lnSpc>
              <a:buNone/>
              <a:tabLst>
                <a:tab pos="895350" algn="l"/>
              </a:tabLst>
              <a:defRPr/>
            </a:pPr>
            <a:r>
              <a:rPr lang="da-DK" sz="1700" dirty="0"/>
              <a:t>    4. </a:t>
            </a:r>
            <a:r>
              <a:rPr lang="da-DK" sz="1700" dirty="0" err="1" smtClean="0"/>
              <a:t>nalunaarsorsimasup</a:t>
            </a:r>
            <a:r>
              <a:rPr lang="da-DK" sz="1700" dirty="0" smtClean="0"/>
              <a:t> </a:t>
            </a:r>
            <a:r>
              <a:rPr lang="da-DK" sz="1700" dirty="0" err="1"/>
              <a:t>soqutigisai</a:t>
            </a:r>
            <a:r>
              <a:rPr lang="da-DK" sz="1700" dirty="0"/>
              <a:t> </a:t>
            </a:r>
            <a:r>
              <a:rPr lang="da-DK" sz="1700" i="1" dirty="0" err="1"/>
              <a:t>namminermut</a:t>
            </a:r>
            <a:r>
              <a:rPr lang="da-DK" sz="1700" i="1" dirty="0"/>
              <a:t> </a:t>
            </a:r>
            <a:r>
              <a:rPr lang="da-DK" sz="1700" dirty="0" err="1"/>
              <a:t>eqqarsaatigaluni</a:t>
            </a:r>
            <a:r>
              <a:rPr lang="da-DK" sz="1700" dirty="0"/>
              <a:t> </a:t>
            </a:r>
            <a:r>
              <a:rPr lang="da-DK" sz="1700" dirty="0" err="1"/>
              <a:t>aalajangiisutut</a:t>
            </a:r>
            <a:r>
              <a:rPr lang="da-DK" sz="1700" dirty="0"/>
              <a:t> </a:t>
            </a:r>
            <a:r>
              <a:rPr lang="da-DK" sz="1700" dirty="0" err="1"/>
              <a:t>nikigappata</a:t>
            </a:r>
            <a:r>
              <a:rPr lang="da-DK" sz="1700" dirty="0"/>
              <a:t>, § 30, </a:t>
            </a:r>
            <a:r>
              <a:rPr lang="da-DK" sz="1700" dirty="0" err="1" smtClean="0"/>
              <a:t>imm</a:t>
            </a:r>
            <a:r>
              <a:rPr lang="da-DK" sz="1700" dirty="0" smtClean="0"/>
              <a:t>. </a:t>
            </a:r>
            <a:r>
              <a:rPr lang="da-DK" sz="1700" dirty="0"/>
              <a:t>1</a:t>
            </a:r>
          </a:p>
          <a:p>
            <a:pPr marL="0" indent="0">
              <a:lnSpc>
                <a:spcPct val="80000"/>
              </a:lnSpc>
              <a:buNone/>
              <a:tabLst>
                <a:tab pos="895350" algn="l"/>
              </a:tabLst>
              <a:defRPr/>
            </a:pPr>
            <a:endParaRPr lang="da-DK" sz="1700" dirty="0"/>
          </a:p>
          <a:p>
            <a:pPr marL="0" indent="0">
              <a:lnSpc>
                <a:spcPct val="80000"/>
              </a:lnSpc>
              <a:buNone/>
              <a:tabLst>
                <a:tab pos="895350" algn="l"/>
              </a:tabLst>
              <a:defRPr/>
            </a:pPr>
            <a:r>
              <a:rPr lang="da-DK" sz="1700" dirty="0"/>
              <a:t>    5. </a:t>
            </a:r>
            <a:r>
              <a:rPr lang="da-DK" sz="1700" dirty="0" err="1" smtClean="0"/>
              <a:t>isumannaatsuunermut</a:t>
            </a:r>
            <a:r>
              <a:rPr lang="da-DK" sz="1700" dirty="0"/>
              <a:t>, </a:t>
            </a:r>
            <a:r>
              <a:rPr lang="da-DK" sz="1700" dirty="0" err="1"/>
              <a:t>illersornissamut</a:t>
            </a:r>
            <a:r>
              <a:rPr lang="da-DK" sz="1700" dirty="0"/>
              <a:t> il. il. </a:t>
            </a:r>
            <a:r>
              <a:rPr lang="da-DK" sz="1700" dirty="0" err="1"/>
              <a:t>eqqaassanngikkaanni</a:t>
            </a:r>
            <a:r>
              <a:rPr lang="da-DK" sz="1700" dirty="0"/>
              <a:t> </a:t>
            </a:r>
            <a:r>
              <a:rPr lang="da-DK" sz="1700" i="1" dirty="0" err="1"/>
              <a:t>pisortani</a:t>
            </a:r>
            <a:r>
              <a:rPr lang="da-DK" sz="1700" i="1" dirty="0"/>
              <a:t> </a:t>
            </a:r>
            <a:r>
              <a:rPr lang="da-DK" sz="1700" dirty="0" err="1"/>
              <a:t>aalajangiisuusoq</a:t>
            </a:r>
            <a:r>
              <a:rPr lang="da-DK" sz="1700" dirty="0"/>
              <a:t>, § 30, </a:t>
            </a:r>
            <a:r>
              <a:rPr lang="da-DK" sz="1700" dirty="0" err="1" smtClean="0"/>
              <a:t>imm</a:t>
            </a:r>
            <a:r>
              <a:rPr lang="da-DK" sz="1700" dirty="0" smtClean="0"/>
              <a:t>. </a:t>
            </a:r>
            <a:r>
              <a:rPr lang="da-DK" sz="1700" dirty="0"/>
              <a:t>2</a:t>
            </a:r>
          </a:p>
          <a:p>
            <a:pPr marL="19050" indent="0">
              <a:buNone/>
              <a:defRPr/>
            </a:pPr>
            <a:endParaRPr lang="da-DK" dirty="0"/>
          </a:p>
          <a:p>
            <a:pPr marL="19050" indent="0">
              <a:buNone/>
              <a:defRPr/>
            </a:pPr>
            <a:endParaRPr lang="da-DK" b="1" dirty="0"/>
          </a:p>
        </p:txBody>
      </p:sp>
      <p:sp>
        <p:nvSpPr>
          <p:cNvPr id="67589" name="Pladsholder til diasnumm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compatLnSpc="1">
            <a:prstTxWarp prst="textNoShape">
              <a:avLst/>
            </a:prstTxWarp>
          </a:bodyPr>
          <a:lstStyle>
            <a:lvl1pPr eaLnBrk="0" hangingPunct="0">
              <a:spcBef>
                <a:spcPts val="300"/>
              </a:spcBef>
              <a:buFont typeface="Arial" charset="0"/>
              <a:buChar char="–"/>
              <a:defRPr>
                <a:solidFill>
                  <a:schemeClr val="tx1"/>
                </a:solidFill>
                <a:latin typeface="Arial" charset="0"/>
                <a:cs typeface="Arial" charset="0"/>
              </a:defRPr>
            </a:lvl1pPr>
            <a:lvl2pPr marL="742950" indent="-285750" eaLnBrk="0" hangingPunct="0">
              <a:spcBef>
                <a:spcPts val="300"/>
              </a:spcBef>
              <a:buFont typeface="Arial" charset="0"/>
              <a:buChar char="–"/>
              <a:defRPr>
                <a:solidFill>
                  <a:schemeClr val="tx1"/>
                </a:solidFill>
                <a:latin typeface="Arial" charset="0"/>
                <a:cs typeface="Arial" charset="0"/>
              </a:defRPr>
            </a:lvl2pPr>
            <a:lvl3pPr marL="1143000" indent="-228600" eaLnBrk="0" hangingPunct="0">
              <a:spcBef>
                <a:spcPts val="300"/>
              </a:spcBef>
              <a:buFont typeface="Arial" charset="0"/>
              <a:buChar char="–"/>
              <a:defRPr>
                <a:solidFill>
                  <a:schemeClr val="tx1"/>
                </a:solidFill>
                <a:latin typeface="Arial" charset="0"/>
                <a:cs typeface="Arial" charset="0"/>
              </a:defRPr>
            </a:lvl3pPr>
            <a:lvl4pPr marL="1600200" indent="-228600" eaLnBrk="0" hangingPunct="0">
              <a:spcBef>
                <a:spcPts val="300"/>
              </a:spcBef>
              <a:buFont typeface="Arial" charset="0"/>
              <a:buChar char="–"/>
              <a:defRPr>
                <a:solidFill>
                  <a:schemeClr val="tx1"/>
                </a:solidFill>
                <a:latin typeface="Arial" charset="0"/>
                <a:cs typeface="Arial" charset="0"/>
              </a:defRPr>
            </a:lvl4pPr>
            <a:lvl5pPr marL="2057400" indent="-228600" eaLnBrk="0" hangingPunct="0">
              <a:spcBef>
                <a:spcPts val="300"/>
              </a:spcBef>
              <a:buFont typeface="Arial" charset="0"/>
              <a:buChar char="–"/>
              <a:defRPr>
                <a:solidFill>
                  <a:schemeClr val="tx1"/>
                </a:solidFill>
                <a:latin typeface="Arial" charset="0"/>
                <a:cs typeface="Arial" charset="0"/>
              </a:defRPr>
            </a:lvl5pPr>
            <a:lvl6pPr marL="2514600" indent="-228600" eaLnBrk="0" fontAlgn="base" hangingPunct="0">
              <a:spcBef>
                <a:spcPts val="300"/>
              </a:spcBef>
              <a:spcAft>
                <a:spcPct val="0"/>
              </a:spcAft>
              <a:buFont typeface="Arial" charset="0"/>
              <a:buChar char="–"/>
              <a:defRPr>
                <a:solidFill>
                  <a:schemeClr val="tx1"/>
                </a:solidFill>
                <a:latin typeface="Arial" charset="0"/>
                <a:cs typeface="Arial" charset="0"/>
              </a:defRPr>
            </a:lvl6pPr>
            <a:lvl7pPr marL="2971800" indent="-228600" eaLnBrk="0" fontAlgn="base" hangingPunct="0">
              <a:spcBef>
                <a:spcPts val="300"/>
              </a:spcBef>
              <a:spcAft>
                <a:spcPct val="0"/>
              </a:spcAft>
              <a:buFont typeface="Arial" charset="0"/>
              <a:buChar char="–"/>
              <a:defRPr>
                <a:solidFill>
                  <a:schemeClr val="tx1"/>
                </a:solidFill>
                <a:latin typeface="Arial" charset="0"/>
                <a:cs typeface="Arial" charset="0"/>
              </a:defRPr>
            </a:lvl7pPr>
            <a:lvl8pPr marL="3429000" indent="-228600" eaLnBrk="0" fontAlgn="base" hangingPunct="0">
              <a:spcBef>
                <a:spcPts val="300"/>
              </a:spcBef>
              <a:spcAft>
                <a:spcPct val="0"/>
              </a:spcAft>
              <a:buFont typeface="Arial" charset="0"/>
              <a:buChar char="–"/>
              <a:defRPr>
                <a:solidFill>
                  <a:schemeClr val="tx1"/>
                </a:solidFill>
                <a:latin typeface="Arial" charset="0"/>
                <a:cs typeface="Arial" charset="0"/>
              </a:defRPr>
            </a:lvl8pPr>
            <a:lvl9pPr marL="3886200" indent="-228600" eaLnBrk="0" fontAlgn="base" hangingPunct="0">
              <a:spcBef>
                <a:spcPts val="300"/>
              </a:spcBef>
              <a:spcAft>
                <a:spcPct val="0"/>
              </a:spcAft>
              <a:buFont typeface="Arial" charset="0"/>
              <a:buChar char="–"/>
              <a:defRPr>
                <a:solidFill>
                  <a:schemeClr val="tx1"/>
                </a:solidFill>
                <a:latin typeface="Arial" charset="0"/>
                <a:cs typeface="Arial" charset="0"/>
              </a:defRPr>
            </a:lvl9pPr>
          </a:lstStyle>
          <a:p>
            <a:pPr eaLnBrk="1" fontAlgn="base" hangingPunct="1">
              <a:spcBef>
                <a:spcPct val="0"/>
              </a:spcBef>
              <a:spcAft>
                <a:spcPct val="0"/>
              </a:spcAft>
              <a:buFont typeface="Arial" charset="0"/>
              <a:buNone/>
            </a:pPr>
            <a:fld id="{CFFDA46F-5671-4B7D-BD88-CE47409680D9}" type="slidenum">
              <a:rPr lang="da-DK" altLang="da-DK">
                <a:solidFill>
                  <a:srgbClr val="FFFFFF"/>
                </a:solidFill>
              </a:rPr>
              <a:pPr eaLnBrk="1" fontAlgn="base" hangingPunct="1">
                <a:spcBef>
                  <a:spcPct val="0"/>
                </a:spcBef>
                <a:spcAft>
                  <a:spcPct val="0"/>
                </a:spcAft>
                <a:buFont typeface="Arial" charset="0"/>
                <a:buNone/>
              </a:pPr>
              <a:t>80</a:t>
            </a:fld>
            <a:endParaRPr lang="da-DK" altLang="da-DK">
              <a:solidFill>
                <a:srgbClr val="FFFFFF"/>
              </a:solidFill>
            </a:endParaRPr>
          </a:p>
        </p:txBody>
      </p:sp>
    </p:spTree>
    <p:extLst>
      <p:ext uri="{BB962C8B-B14F-4D97-AF65-F5344CB8AC3E}">
        <p14:creationId xmlns:p14="http://schemas.microsoft.com/office/powerpoint/2010/main" val="8793865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el 1"/>
          <p:cNvSpPr>
            <a:spLocks noGrp="1"/>
          </p:cNvSpPr>
          <p:nvPr>
            <p:ph type="title"/>
          </p:nvPr>
        </p:nvSpPr>
        <p:spPr>
          <a:xfrm>
            <a:off x="251520" y="404664"/>
            <a:ext cx="8712968" cy="1143000"/>
          </a:xfrm>
        </p:spPr>
        <p:txBody>
          <a:bodyPr>
            <a:noAutofit/>
          </a:bodyPr>
          <a:lstStyle/>
          <a:p>
            <a:r>
              <a:rPr lang="da-DK" altLang="da-DK" sz="3200" b="1" dirty="0" smtClean="0">
                <a:latin typeface="Arial" charset="0"/>
                <a:cs typeface="Arial" charset="0"/>
              </a:rPr>
              <a:t>Datatilsynet-</a:t>
            </a:r>
            <a:r>
              <a:rPr lang="da-DK" altLang="da-DK" sz="3200" b="1" dirty="0" err="1" smtClean="0">
                <a:latin typeface="Arial" charset="0"/>
                <a:cs typeface="Arial" charset="0"/>
              </a:rPr>
              <a:t>imut</a:t>
            </a:r>
            <a:r>
              <a:rPr lang="da-DK" altLang="da-DK" sz="3200" b="1" dirty="0" smtClean="0">
                <a:latin typeface="Arial" charset="0"/>
                <a:cs typeface="Arial" charset="0"/>
              </a:rPr>
              <a:t> </a:t>
            </a:r>
            <a:r>
              <a:rPr lang="da-DK" altLang="da-DK" sz="3200" b="1" dirty="0" err="1" smtClean="0">
                <a:latin typeface="Arial" charset="0"/>
                <a:cs typeface="Arial" charset="0"/>
              </a:rPr>
              <a:t>suliarinninnerup</a:t>
            </a:r>
            <a:r>
              <a:rPr lang="da-DK" altLang="da-DK" sz="3200" b="1" dirty="0" smtClean="0">
                <a:latin typeface="Arial" charset="0"/>
                <a:cs typeface="Arial" charset="0"/>
              </a:rPr>
              <a:t> </a:t>
            </a:r>
            <a:r>
              <a:rPr lang="da-DK" altLang="da-DK" sz="3200" b="1" dirty="0" err="1" smtClean="0">
                <a:latin typeface="Arial" charset="0"/>
                <a:cs typeface="Arial" charset="0"/>
              </a:rPr>
              <a:t>nalunaarutiginnissutiginera</a:t>
            </a:r>
            <a:r>
              <a:rPr lang="da-DK" altLang="da-DK" sz="3200" b="1" dirty="0">
                <a:latin typeface="Arial" charset="0"/>
                <a:cs typeface="Arial" charset="0"/>
              </a:rPr>
              <a:t/>
            </a:r>
            <a:br>
              <a:rPr lang="da-DK" altLang="da-DK" sz="3200" b="1" dirty="0">
                <a:latin typeface="Arial" charset="0"/>
                <a:cs typeface="Arial" charset="0"/>
              </a:rPr>
            </a:br>
            <a:r>
              <a:rPr lang="da-DK" altLang="da-DK" sz="3200" b="1" dirty="0" err="1" smtClean="0">
                <a:latin typeface="Arial" charset="0"/>
                <a:cs typeface="Arial" charset="0"/>
              </a:rPr>
              <a:t>Pisortani</a:t>
            </a:r>
            <a:r>
              <a:rPr lang="da-DK" altLang="da-DK" sz="3200" b="1" dirty="0" smtClean="0">
                <a:latin typeface="Arial" charset="0"/>
                <a:cs typeface="Arial" charset="0"/>
              </a:rPr>
              <a:t> </a:t>
            </a:r>
            <a:r>
              <a:rPr lang="da-DK" altLang="da-DK" sz="3200" b="1" dirty="0" err="1" smtClean="0">
                <a:latin typeface="Arial" charset="0"/>
                <a:cs typeface="Arial" charset="0"/>
              </a:rPr>
              <a:t>oqartussaasut</a:t>
            </a:r>
            <a:endParaRPr lang="da-DK" altLang="da-DK" sz="3200" dirty="0">
              <a:latin typeface="Arial" charset="0"/>
              <a:cs typeface="Arial" charset="0"/>
            </a:endParaRPr>
          </a:p>
        </p:txBody>
      </p:sp>
      <p:sp>
        <p:nvSpPr>
          <p:cNvPr id="74755" name="Pladsholder til indhold 2"/>
          <p:cNvSpPr>
            <a:spLocks noGrp="1"/>
          </p:cNvSpPr>
          <p:nvPr>
            <p:ph idx="1"/>
          </p:nvPr>
        </p:nvSpPr>
        <p:spPr/>
        <p:txBody>
          <a:bodyPr>
            <a:normAutofit fontScale="55000" lnSpcReduction="20000"/>
          </a:bodyPr>
          <a:lstStyle/>
          <a:p>
            <a:pPr marL="19050" indent="0">
              <a:buNone/>
            </a:pPr>
            <a:r>
              <a:rPr lang="da-DK" altLang="da-DK" b="1" dirty="0">
                <a:latin typeface="Arial" charset="0"/>
                <a:cs typeface="Arial" charset="0"/>
              </a:rPr>
              <a:t>                         </a:t>
            </a:r>
          </a:p>
          <a:p>
            <a:pPr marL="19050" indent="0">
              <a:buNone/>
            </a:pPr>
            <a:endParaRPr lang="da-DK" altLang="da-DK" b="1" dirty="0">
              <a:latin typeface="Arial" charset="0"/>
              <a:cs typeface="Arial" charset="0"/>
            </a:endParaRPr>
          </a:p>
          <a:p>
            <a:pPr marL="19050" indent="0">
              <a:buNone/>
            </a:pPr>
            <a:r>
              <a:rPr lang="da-DK" altLang="da-DK" dirty="0">
                <a:latin typeface="Arial" charset="0"/>
                <a:cs typeface="Arial" charset="0"/>
              </a:rPr>
              <a:t>HR. </a:t>
            </a:r>
            <a:r>
              <a:rPr lang="da-DK" altLang="da-DK" i="1" dirty="0" err="1" smtClean="0">
                <a:latin typeface="Arial" charset="0"/>
                <a:cs typeface="Arial" charset="0"/>
              </a:rPr>
              <a:t>Pisortani</a:t>
            </a:r>
            <a:r>
              <a:rPr lang="da-DK" altLang="da-DK" i="1" dirty="0" smtClean="0">
                <a:latin typeface="Arial" charset="0"/>
                <a:cs typeface="Arial" charset="0"/>
              </a:rPr>
              <a:t> </a:t>
            </a:r>
            <a:r>
              <a:rPr lang="da-DK" altLang="da-DK" i="1" dirty="0" err="1" smtClean="0">
                <a:latin typeface="Arial" charset="0"/>
                <a:cs typeface="Arial" charset="0"/>
              </a:rPr>
              <a:t>ingerlatsinermi</a:t>
            </a:r>
            <a:r>
              <a:rPr lang="da-DK" altLang="da-DK" i="1" dirty="0" smtClean="0">
                <a:latin typeface="Arial" charset="0"/>
                <a:cs typeface="Arial" charset="0"/>
              </a:rPr>
              <a:t> </a:t>
            </a:r>
            <a:r>
              <a:rPr lang="da-DK" altLang="da-DK" dirty="0" err="1" smtClean="0">
                <a:latin typeface="Arial" charset="0"/>
                <a:cs typeface="Arial" charset="0"/>
              </a:rPr>
              <a:t>paasissutissanik</a:t>
            </a:r>
            <a:r>
              <a:rPr lang="da-DK" altLang="da-DK" dirty="0" smtClean="0">
                <a:latin typeface="Arial" charset="0"/>
                <a:cs typeface="Arial" charset="0"/>
              </a:rPr>
              <a:t> </a:t>
            </a:r>
            <a:r>
              <a:rPr lang="da-DK" altLang="da-DK" dirty="0" err="1" smtClean="0">
                <a:latin typeface="Arial" charset="0"/>
                <a:cs typeface="Arial" charset="0"/>
              </a:rPr>
              <a:t>suliaqarneq</a:t>
            </a:r>
            <a:r>
              <a:rPr lang="da-DK" altLang="da-DK" dirty="0" smtClean="0">
                <a:latin typeface="Arial" charset="0"/>
                <a:cs typeface="Arial" charset="0"/>
              </a:rPr>
              <a:t> </a:t>
            </a:r>
            <a:r>
              <a:rPr lang="da-DK" altLang="da-DK" dirty="0" err="1" smtClean="0">
                <a:latin typeface="Arial" charset="0"/>
                <a:cs typeface="Arial" charset="0"/>
              </a:rPr>
              <a:t>pitinnagu</a:t>
            </a:r>
            <a:r>
              <a:rPr lang="da-DK" altLang="da-DK" dirty="0" smtClean="0">
                <a:latin typeface="Arial" charset="0"/>
                <a:cs typeface="Arial" charset="0"/>
              </a:rPr>
              <a:t> </a:t>
            </a:r>
            <a:r>
              <a:rPr lang="da-DK" altLang="da-DK" dirty="0" err="1" smtClean="0">
                <a:latin typeface="Arial" charset="0"/>
                <a:cs typeface="Arial" charset="0"/>
              </a:rPr>
              <a:t>nalunaarutigineqassaaq</a:t>
            </a:r>
            <a:r>
              <a:rPr lang="da-DK" altLang="da-DK" dirty="0" smtClean="0">
                <a:latin typeface="Arial" charset="0"/>
                <a:cs typeface="Arial" charset="0"/>
              </a:rPr>
              <a:t>, </a:t>
            </a:r>
            <a:r>
              <a:rPr lang="da-DK" altLang="da-DK" dirty="0">
                <a:latin typeface="Arial" charset="0"/>
                <a:cs typeface="Arial" charset="0"/>
              </a:rPr>
              <a:t>§ 43</a:t>
            </a:r>
          </a:p>
          <a:p>
            <a:pPr marL="19050" indent="0">
              <a:buNone/>
            </a:pPr>
            <a:endParaRPr lang="da-DK" altLang="da-DK" dirty="0">
              <a:latin typeface="Arial" charset="0"/>
              <a:cs typeface="Arial" charset="0"/>
            </a:endParaRPr>
          </a:p>
          <a:p>
            <a:pPr marL="19050" indent="0">
              <a:buNone/>
            </a:pPr>
            <a:r>
              <a:rPr lang="da-DK" altLang="da-DK" dirty="0">
                <a:latin typeface="Arial" charset="0"/>
                <a:cs typeface="Arial" charset="0"/>
              </a:rPr>
              <a:t>U.1 : </a:t>
            </a:r>
            <a:r>
              <a:rPr lang="da-DK" altLang="da-DK" dirty="0" err="1" smtClean="0">
                <a:latin typeface="Arial" charset="0"/>
                <a:cs typeface="Arial" charset="0"/>
              </a:rPr>
              <a:t>Paasissutissat</a:t>
            </a:r>
            <a:r>
              <a:rPr lang="da-DK" altLang="da-DK" dirty="0" smtClean="0">
                <a:latin typeface="Arial" charset="0"/>
                <a:cs typeface="Arial" charset="0"/>
              </a:rPr>
              <a:t> </a:t>
            </a:r>
            <a:r>
              <a:rPr lang="da-DK" altLang="da-DK" dirty="0" err="1" smtClean="0">
                <a:latin typeface="Arial" charset="0"/>
                <a:cs typeface="Arial" charset="0"/>
              </a:rPr>
              <a:t>isertuussariaqartuunngitsut</a:t>
            </a:r>
            <a:r>
              <a:rPr lang="da-DK" altLang="da-DK" dirty="0" smtClean="0">
                <a:latin typeface="Arial" charset="0"/>
                <a:cs typeface="Arial" charset="0"/>
              </a:rPr>
              <a:t>, </a:t>
            </a:r>
            <a:r>
              <a:rPr lang="da-DK" altLang="da-DK" dirty="0">
                <a:latin typeface="Arial" charset="0"/>
                <a:cs typeface="Arial" charset="0"/>
              </a:rPr>
              <a:t>§ 44, </a:t>
            </a:r>
            <a:r>
              <a:rPr lang="da-DK" altLang="da-DK" dirty="0" err="1" smtClean="0">
                <a:latin typeface="Arial" charset="0"/>
                <a:cs typeface="Arial" charset="0"/>
              </a:rPr>
              <a:t>imm</a:t>
            </a:r>
            <a:r>
              <a:rPr lang="da-DK" altLang="da-DK" dirty="0" smtClean="0">
                <a:latin typeface="Arial" charset="0"/>
                <a:cs typeface="Arial" charset="0"/>
              </a:rPr>
              <a:t>. </a:t>
            </a:r>
            <a:r>
              <a:rPr lang="da-DK" altLang="da-DK" dirty="0">
                <a:latin typeface="Arial" charset="0"/>
                <a:cs typeface="Arial" charset="0"/>
              </a:rPr>
              <a:t>1</a:t>
            </a:r>
          </a:p>
          <a:p>
            <a:pPr marL="19050" indent="0">
              <a:buNone/>
            </a:pPr>
            <a:endParaRPr lang="da-DK" altLang="da-DK" dirty="0">
              <a:latin typeface="Arial" charset="0"/>
              <a:cs typeface="Arial" charset="0"/>
            </a:endParaRPr>
          </a:p>
          <a:p>
            <a:pPr marL="19050" indent="0">
              <a:buNone/>
            </a:pPr>
            <a:r>
              <a:rPr lang="da-DK" altLang="da-DK" dirty="0">
                <a:latin typeface="Arial" charset="0"/>
                <a:cs typeface="Arial" charset="0"/>
              </a:rPr>
              <a:t>U.2: </a:t>
            </a:r>
            <a:r>
              <a:rPr lang="da-DK" altLang="da-DK" dirty="0" err="1" smtClean="0">
                <a:latin typeface="Arial" charset="0"/>
                <a:cs typeface="Arial" charset="0"/>
              </a:rPr>
              <a:t>Kinaassutsimut</a:t>
            </a:r>
            <a:r>
              <a:rPr lang="da-DK" altLang="da-DK" dirty="0" smtClean="0">
                <a:latin typeface="Arial" charset="0"/>
                <a:cs typeface="Arial" charset="0"/>
              </a:rPr>
              <a:t> </a:t>
            </a:r>
            <a:r>
              <a:rPr lang="da-DK" altLang="da-DK" dirty="0" err="1" smtClean="0">
                <a:latin typeface="Arial" charset="0"/>
                <a:cs typeface="Arial" charset="0"/>
              </a:rPr>
              <a:t>paasissutissat</a:t>
            </a:r>
            <a:r>
              <a:rPr lang="da-DK" altLang="da-DK" dirty="0" smtClean="0">
                <a:latin typeface="Arial" charset="0"/>
                <a:cs typeface="Arial" charset="0"/>
              </a:rPr>
              <a:t>, </a:t>
            </a:r>
            <a:r>
              <a:rPr lang="da-DK" altLang="da-DK" dirty="0" err="1" smtClean="0">
                <a:latin typeface="Arial" charset="0"/>
                <a:cs typeface="Arial" charset="0"/>
              </a:rPr>
              <a:t>ilaatigut</a:t>
            </a:r>
            <a:r>
              <a:rPr lang="da-DK" altLang="da-DK" dirty="0" smtClean="0">
                <a:latin typeface="Arial" charset="0"/>
                <a:cs typeface="Arial" charset="0"/>
              </a:rPr>
              <a:t> inuit </a:t>
            </a:r>
            <a:r>
              <a:rPr lang="da-DK" altLang="da-DK" dirty="0" err="1" smtClean="0">
                <a:latin typeface="Arial" charset="0"/>
                <a:cs typeface="Arial" charset="0"/>
              </a:rPr>
              <a:t>normui</a:t>
            </a:r>
            <a:r>
              <a:rPr lang="da-DK" altLang="da-DK" dirty="0" smtClean="0">
                <a:latin typeface="Arial" charset="0"/>
                <a:cs typeface="Arial" charset="0"/>
              </a:rPr>
              <a:t>, </a:t>
            </a:r>
            <a:r>
              <a:rPr lang="da-DK" altLang="da-DK" dirty="0">
                <a:latin typeface="Arial" charset="0"/>
                <a:cs typeface="Arial" charset="0"/>
              </a:rPr>
              <a:t>§ 44, </a:t>
            </a:r>
            <a:r>
              <a:rPr lang="da-DK" altLang="da-DK" dirty="0" err="1" smtClean="0">
                <a:latin typeface="Arial" charset="0"/>
                <a:cs typeface="Arial" charset="0"/>
              </a:rPr>
              <a:t>imm</a:t>
            </a:r>
            <a:r>
              <a:rPr lang="da-DK" altLang="da-DK" dirty="0" smtClean="0">
                <a:latin typeface="Arial" charset="0"/>
                <a:cs typeface="Arial" charset="0"/>
              </a:rPr>
              <a:t>. </a:t>
            </a:r>
            <a:r>
              <a:rPr lang="da-DK" altLang="da-DK" dirty="0">
                <a:latin typeface="Arial" charset="0"/>
                <a:cs typeface="Arial" charset="0"/>
              </a:rPr>
              <a:t>1</a:t>
            </a:r>
          </a:p>
          <a:p>
            <a:pPr marL="19050" indent="0">
              <a:buNone/>
            </a:pPr>
            <a:endParaRPr lang="da-DK" altLang="da-DK" dirty="0">
              <a:latin typeface="Arial" charset="0"/>
              <a:cs typeface="Arial" charset="0"/>
            </a:endParaRPr>
          </a:p>
          <a:p>
            <a:pPr marL="19050" indent="0">
              <a:buNone/>
            </a:pPr>
            <a:r>
              <a:rPr lang="da-DK" altLang="da-DK" dirty="0">
                <a:latin typeface="Arial" charset="0"/>
                <a:cs typeface="Arial" charset="0"/>
              </a:rPr>
              <a:t>U.3. </a:t>
            </a:r>
            <a:r>
              <a:rPr lang="da-DK" altLang="da-DK" dirty="0" err="1" smtClean="0">
                <a:latin typeface="Arial" charset="0"/>
                <a:cs typeface="Arial" charset="0"/>
              </a:rPr>
              <a:t>pisortani</a:t>
            </a:r>
            <a:r>
              <a:rPr lang="da-DK" altLang="da-DK" dirty="0" smtClean="0">
                <a:latin typeface="Arial" charset="0"/>
                <a:cs typeface="Arial" charset="0"/>
              </a:rPr>
              <a:t> </a:t>
            </a:r>
            <a:r>
              <a:rPr lang="da-DK" altLang="da-DK" dirty="0" err="1" smtClean="0">
                <a:latin typeface="Arial" charset="0"/>
                <a:cs typeface="Arial" charset="0"/>
              </a:rPr>
              <a:t>oqartussaasunut</a:t>
            </a:r>
            <a:r>
              <a:rPr lang="da-DK" altLang="da-DK" dirty="0" smtClean="0">
                <a:latin typeface="Arial" charset="0"/>
                <a:cs typeface="Arial" charset="0"/>
              </a:rPr>
              <a:t> </a:t>
            </a:r>
            <a:r>
              <a:rPr lang="da-DK" altLang="da-DK" dirty="0" err="1" smtClean="0">
                <a:latin typeface="Arial" charset="0"/>
                <a:cs typeface="Arial" charset="0"/>
              </a:rPr>
              <a:t>aamma</a:t>
            </a:r>
            <a:r>
              <a:rPr lang="da-DK" altLang="da-DK" dirty="0" smtClean="0">
                <a:latin typeface="Arial" charset="0"/>
                <a:cs typeface="Arial" charset="0"/>
              </a:rPr>
              <a:t> </a:t>
            </a:r>
            <a:r>
              <a:rPr lang="da-DK" altLang="da-DK" dirty="0" err="1" smtClean="0">
                <a:latin typeface="Arial" charset="0"/>
                <a:cs typeface="Arial" charset="0"/>
              </a:rPr>
              <a:t>taakkuninnga</a:t>
            </a:r>
            <a:r>
              <a:rPr lang="da-DK" altLang="da-DK" dirty="0" smtClean="0">
                <a:latin typeface="Arial" charset="0"/>
                <a:cs typeface="Arial" charset="0"/>
              </a:rPr>
              <a:t> </a:t>
            </a:r>
            <a:r>
              <a:rPr lang="da-DK" altLang="da-DK" dirty="0" err="1" smtClean="0">
                <a:latin typeface="Arial" charset="0"/>
                <a:cs typeface="Arial" charset="0"/>
              </a:rPr>
              <a:t>akiliinermut</a:t>
            </a:r>
            <a:r>
              <a:rPr lang="da-DK" altLang="da-DK" dirty="0" smtClean="0">
                <a:latin typeface="Arial" charset="0"/>
                <a:cs typeface="Arial" charset="0"/>
              </a:rPr>
              <a:t> </a:t>
            </a:r>
            <a:r>
              <a:rPr lang="da-DK" altLang="da-DK" dirty="0" err="1" smtClean="0">
                <a:latin typeface="Arial" charset="0"/>
                <a:cs typeface="Arial" charset="0"/>
              </a:rPr>
              <a:t>paasissutissat</a:t>
            </a:r>
            <a:r>
              <a:rPr lang="da-DK" altLang="da-DK" dirty="0" smtClean="0">
                <a:latin typeface="Arial" charset="0"/>
                <a:cs typeface="Arial" charset="0"/>
              </a:rPr>
              <a:t>, </a:t>
            </a:r>
            <a:r>
              <a:rPr lang="da-DK" altLang="da-DK" dirty="0">
                <a:latin typeface="Arial" charset="0"/>
                <a:cs typeface="Arial" charset="0"/>
              </a:rPr>
              <a:t>§ 44, </a:t>
            </a:r>
            <a:r>
              <a:rPr lang="da-DK" altLang="da-DK" dirty="0" smtClean="0">
                <a:latin typeface="Arial" charset="0"/>
                <a:cs typeface="Arial" charset="0"/>
              </a:rPr>
              <a:t>imm.1</a:t>
            </a:r>
            <a:endParaRPr lang="da-DK" altLang="da-DK" dirty="0">
              <a:latin typeface="Arial" charset="0"/>
              <a:cs typeface="Arial" charset="0"/>
            </a:endParaRPr>
          </a:p>
          <a:p>
            <a:pPr marL="19050" indent="0">
              <a:buNone/>
            </a:pPr>
            <a:endParaRPr lang="da-DK" altLang="da-DK" dirty="0">
              <a:latin typeface="Arial" charset="0"/>
              <a:cs typeface="Arial" charset="0"/>
            </a:endParaRPr>
          </a:p>
          <a:p>
            <a:pPr marL="19050" indent="0">
              <a:buNone/>
            </a:pPr>
            <a:r>
              <a:rPr lang="da-DK" altLang="da-DK" dirty="0">
                <a:latin typeface="Arial" charset="0"/>
                <a:cs typeface="Arial" charset="0"/>
              </a:rPr>
              <a:t>U. 4 </a:t>
            </a:r>
            <a:r>
              <a:rPr lang="da-DK" altLang="da-DK" dirty="0" err="1" smtClean="0">
                <a:latin typeface="Arial" charset="0"/>
                <a:cs typeface="Arial" charset="0"/>
              </a:rPr>
              <a:t>Inatsisitigut</a:t>
            </a:r>
            <a:r>
              <a:rPr lang="da-DK" altLang="da-DK" dirty="0" smtClean="0">
                <a:latin typeface="Arial" charset="0"/>
                <a:cs typeface="Arial" charset="0"/>
              </a:rPr>
              <a:t> </a:t>
            </a:r>
            <a:r>
              <a:rPr lang="da-DK" altLang="da-DK" dirty="0" err="1" smtClean="0">
                <a:latin typeface="Arial" charset="0"/>
                <a:cs typeface="Arial" charset="0"/>
              </a:rPr>
              <a:t>malittarisassaliatut</a:t>
            </a:r>
            <a:r>
              <a:rPr lang="da-DK" altLang="da-DK" dirty="0" smtClean="0">
                <a:latin typeface="Arial" charset="0"/>
                <a:cs typeface="Arial" charset="0"/>
              </a:rPr>
              <a:t> </a:t>
            </a:r>
            <a:r>
              <a:rPr lang="da-DK" altLang="da-DK" dirty="0" err="1" smtClean="0">
                <a:latin typeface="Arial" charset="0"/>
                <a:cs typeface="Arial" charset="0"/>
              </a:rPr>
              <a:t>nalunaarsorsimasut</a:t>
            </a:r>
            <a:r>
              <a:rPr lang="da-DK" altLang="da-DK" dirty="0" smtClean="0">
                <a:latin typeface="Arial" charset="0"/>
                <a:cs typeface="Arial" charset="0"/>
              </a:rPr>
              <a:t> </a:t>
            </a:r>
            <a:r>
              <a:rPr lang="da-DK" altLang="da-DK" dirty="0" err="1" smtClean="0">
                <a:latin typeface="Arial" charset="0"/>
                <a:cs typeface="Arial" charset="0"/>
              </a:rPr>
              <a:t>pisortanit</a:t>
            </a:r>
            <a:r>
              <a:rPr lang="da-DK" altLang="da-DK" dirty="0" smtClean="0">
                <a:latin typeface="Arial" charset="0"/>
                <a:cs typeface="Arial" charset="0"/>
              </a:rPr>
              <a:t> </a:t>
            </a:r>
            <a:r>
              <a:rPr lang="da-DK" altLang="da-DK" dirty="0" err="1" smtClean="0">
                <a:latin typeface="Arial" charset="0"/>
                <a:cs typeface="Arial" charset="0"/>
              </a:rPr>
              <a:t>pissarsiarineqarsinnaasunut</a:t>
            </a:r>
            <a:r>
              <a:rPr lang="da-DK" altLang="da-DK" dirty="0" smtClean="0">
                <a:latin typeface="Arial" charset="0"/>
                <a:cs typeface="Arial" charset="0"/>
              </a:rPr>
              <a:t> </a:t>
            </a:r>
            <a:r>
              <a:rPr lang="da-DK" altLang="da-DK" dirty="0" err="1" smtClean="0">
                <a:latin typeface="Arial" charset="0"/>
                <a:cs typeface="Arial" charset="0"/>
              </a:rPr>
              <a:t>atatillugu</a:t>
            </a:r>
            <a:r>
              <a:rPr lang="da-DK" altLang="da-DK" dirty="0" smtClean="0">
                <a:latin typeface="Arial" charset="0"/>
                <a:cs typeface="Arial" charset="0"/>
              </a:rPr>
              <a:t> </a:t>
            </a:r>
            <a:r>
              <a:rPr lang="da-DK" altLang="da-DK" dirty="0" err="1" smtClean="0">
                <a:latin typeface="Arial" charset="0"/>
                <a:cs typeface="Arial" charset="0"/>
              </a:rPr>
              <a:t>suliarinninneq</a:t>
            </a:r>
            <a:r>
              <a:rPr lang="da-DK" altLang="da-DK" dirty="0" smtClean="0">
                <a:latin typeface="Arial" charset="0"/>
                <a:cs typeface="Arial" charset="0"/>
              </a:rPr>
              <a:t>, </a:t>
            </a:r>
            <a:r>
              <a:rPr lang="da-DK" altLang="da-DK" dirty="0">
                <a:latin typeface="Arial" charset="0"/>
                <a:cs typeface="Arial" charset="0"/>
              </a:rPr>
              <a:t>§ 44, </a:t>
            </a:r>
            <a:r>
              <a:rPr lang="da-DK" altLang="da-DK" dirty="0" err="1" smtClean="0">
                <a:latin typeface="Arial" charset="0"/>
                <a:cs typeface="Arial" charset="0"/>
              </a:rPr>
              <a:t>imm</a:t>
            </a:r>
            <a:r>
              <a:rPr lang="da-DK" altLang="da-DK" dirty="0" smtClean="0">
                <a:latin typeface="Arial" charset="0"/>
                <a:cs typeface="Arial" charset="0"/>
              </a:rPr>
              <a:t>. </a:t>
            </a:r>
            <a:r>
              <a:rPr lang="da-DK" altLang="da-DK" dirty="0">
                <a:latin typeface="Arial" charset="0"/>
                <a:cs typeface="Arial" charset="0"/>
              </a:rPr>
              <a:t>3 </a:t>
            </a:r>
          </a:p>
          <a:p>
            <a:pPr marL="19050" indent="0">
              <a:buNone/>
            </a:pPr>
            <a:endParaRPr lang="da-DK" altLang="da-DK" dirty="0">
              <a:latin typeface="Arial" charset="0"/>
              <a:cs typeface="Arial" charset="0"/>
            </a:endParaRPr>
          </a:p>
          <a:p>
            <a:pPr marL="19050" indent="0">
              <a:buNone/>
            </a:pPr>
            <a:r>
              <a:rPr lang="da-DK" altLang="da-DK" dirty="0">
                <a:latin typeface="Arial" charset="0"/>
                <a:cs typeface="Arial" charset="0"/>
              </a:rPr>
              <a:t>    </a:t>
            </a:r>
          </a:p>
        </p:txBody>
      </p:sp>
      <p:sp>
        <p:nvSpPr>
          <p:cNvPr id="74757" name="Pladsholder til diasnumm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compatLnSpc="1">
            <a:prstTxWarp prst="textNoShape">
              <a:avLst/>
            </a:prstTxWarp>
          </a:bodyPr>
          <a:lstStyle>
            <a:lvl1pPr eaLnBrk="0" hangingPunct="0">
              <a:spcBef>
                <a:spcPts val="300"/>
              </a:spcBef>
              <a:buFont typeface="Arial" charset="0"/>
              <a:buChar char="–"/>
              <a:defRPr>
                <a:solidFill>
                  <a:schemeClr val="tx1"/>
                </a:solidFill>
                <a:latin typeface="Arial" charset="0"/>
                <a:cs typeface="Arial" charset="0"/>
              </a:defRPr>
            </a:lvl1pPr>
            <a:lvl2pPr marL="742950" indent="-285750" eaLnBrk="0" hangingPunct="0">
              <a:spcBef>
                <a:spcPts val="300"/>
              </a:spcBef>
              <a:buFont typeface="Arial" charset="0"/>
              <a:buChar char="–"/>
              <a:defRPr>
                <a:solidFill>
                  <a:schemeClr val="tx1"/>
                </a:solidFill>
                <a:latin typeface="Arial" charset="0"/>
                <a:cs typeface="Arial" charset="0"/>
              </a:defRPr>
            </a:lvl2pPr>
            <a:lvl3pPr marL="1143000" indent="-228600" eaLnBrk="0" hangingPunct="0">
              <a:spcBef>
                <a:spcPts val="300"/>
              </a:spcBef>
              <a:buFont typeface="Arial" charset="0"/>
              <a:buChar char="–"/>
              <a:defRPr>
                <a:solidFill>
                  <a:schemeClr val="tx1"/>
                </a:solidFill>
                <a:latin typeface="Arial" charset="0"/>
                <a:cs typeface="Arial" charset="0"/>
              </a:defRPr>
            </a:lvl3pPr>
            <a:lvl4pPr marL="1600200" indent="-228600" eaLnBrk="0" hangingPunct="0">
              <a:spcBef>
                <a:spcPts val="300"/>
              </a:spcBef>
              <a:buFont typeface="Arial" charset="0"/>
              <a:buChar char="–"/>
              <a:defRPr>
                <a:solidFill>
                  <a:schemeClr val="tx1"/>
                </a:solidFill>
                <a:latin typeface="Arial" charset="0"/>
                <a:cs typeface="Arial" charset="0"/>
              </a:defRPr>
            </a:lvl4pPr>
            <a:lvl5pPr marL="2057400" indent="-228600" eaLnBrk="0" hangingPunct="0">
              <a:spcBef>
                <a:spcPts val="300"/>
              </a:spcBef>
              <a:buFont typeface="Arial" charset="0"/>
              <a:buChar char="–"/>
              <a:defRPr>
                <a:solidFill>
                  <a:schemeClr val="tx1"/>
                </a:solidFill>
                <a:latin typeface="Arial" charset="0"/>
                <a:cs typeface="Arial" charset="0"/>
              </a:defRPr>
            </a:lvl5pPr>
            <a:lvl6pPr marL="2514600" indent="-228600" eaLnBrk="0" fontAlgn="base" hangingPunct="0">
              <a:spcBef>
                <a:spcPts val="300"/>
              </a:spcBef>
              <a:spcAft>
                <a:spcPct val="0"/>
              </a:spcAft>
              <a:buFont typeface="Arial" charset="0"/>
              <a:buChar char="–"/>
              <a:defRPr>
                <a:solidFill>
                  <a:schemeClr val="tx1"/>
                </a:solidFill>
                <a:latin typeface="Arial" charset="0"/>
                <a:cs typeface="Arial" charset="0"/>
              </a:defRPr>
            </a:lvl6pPr>
            <a:lvl7pPr marL="2971800" indent="-228600" eaLnBrk="0" fontAlgn="base" hangingPunct="0">
              <a:spcBef>
                <a:spcPts val="300"/>
              </a:spcBef>
              <a:spcAft>
                <a:spcPct val="0"/>
              </a:spcAft>
              <a:buFont typeface="Arial" charset="0"/>
              <a:buChar char="–"/>
              <a:defRPr>
                <a:solidFill>
                  <a:schemeClr val="tx1"/>
                </a:solidFill>
                <a:latin typeface="Arial" charset="0"/>
                <a:cs typeface="Arial" charset="0"/>
              </a:defRPr>
            </a:lvl7pPr>
            <a:lvl8pPr marL="3429000" indent="-228600" eaLnBrk="0" fontAlgn="base" hangingPunct="0">
              <a:spcBef>
                <a:spcPts val="300"/>
              </a:spcBef>
              <a:spcAft>
                <a:spcPct val="0"/>
              </a:spcAft>
              <a:buFont typeface="Arial" charset="0"/>
              <a:buChar char="–"/>
              <a:defRPr>
                <a:solidFill>
                  <a:schemeClr val="tx1"/>
                </a:solidFill>
                <a:latin typeface="Arial" charset="0"/>
                <a:cs typeface="Arial" charset="0"/>
              </a:defRPr>
            </a:lvl8pPr>
            <a:lvl9pPr marL="3886200" indent="-228600" eaLnBrk="0" fontAlgn="base" hangingPunct="0">
              <a:spcBef>
                <a:spcPts val="300"/>
              </a:spcBef>
              <a:spcAft>
                <a:spcPct val="0"/>
              </a:spcAft>
              <a:buFont typeface="Arial" charset="0"/>
              <a:buChar char="–"/>
              <a:defRPr>
                <a:solidFill>
                  <a:schemeClr val="tx1"/>
                </a:solidFill>
                <a:latin typeface="Arial" charset="0"/>
                <a:cs typeface="Arial" charset="0"/>
              </a:defRPr>
            </a:lvl9pPr>
          </a:lstStyle>
          <a:p>
            <a:pPr eaLnBrk="1" fontAlgn="base" hangingPunct="1">
              <a:spcBef>
                <a:spcPct val="0"/>
              </a:spcBef>
              <a:spcAft>
                <a:spcPct val="0"/>
              </a:spcAft>
              <a:buFont typeface="Arial" charset="0"/>
              <a:buNone/>
            </a:pPr>
            <a:fld id="{6C47BF15-58F2-42CA-A992-28FA27447889}" type="slidenum">
              <a:rPr lang="da-DK" altLang="da-DK">
                <a:solidFill>
                  <a:srgbClr val="FFFFFF"/>
                </a:solidFill>
              </a:rPr>
              <a:pPr eaLnBrk="1" fontAlgn="base" hangingPunct="1">
                <a:spcBef>
                  <a:spcPct val="0"/>
                </a:spcBef>
                <a:spcAft>
                  <a:spcPct val="0"/>
                </a:spcAft>
                <a:buFont typeface="Arial" charset="0"/>
                <a:buNone/>
              </a:pPr>
              <a:t>81</a:t>
            </a:fld>
            <a:endParaRPr lang="da-DK" altLang="da-DK">
              <a:solidFill>
                <a:srgbClr val="FFFFFF"/>
              </a:solidFill>
            </a:endParaRPr>
          </a:p>
        </p:txBody>
      </p:sp>
    </p:spTree>
    <p:extLst>
      <p:ext uri="{BB962C8B-B14F-4D97-AF65-F5344CB8AC3E}">
        <p14:creationId xmlns:p14="http://schemas.microsoft.com/office/powerpoint/2010/main" val="156613558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65C99C61-C1D6-4853-8498-6F9282488F7D}"/>
              </a:ext>
            </a:extLst>
          </p:cNvPr>
          <p:cNvSpPr>
            <a:spLocks noGrp="1"/>
          </p:cNvSpPr>
          <p:nvPr>
            <p:ph type="title"/>
          </p:nvPr>
        </p:nvSpPr>
        <p:spPr>
          <a:xfrm>
            <a:off x="179512" y="274638"/>
            <a:ext cx="8784976" cy="1143000"/>
          </a:xfrm>
        </p:spPr>
        <p:txBody>
          <a:bodyPr>
            <a:noAutofit/>
          </a:bodyPr>
          <a:lstStyle/>
          <a:p>
            <a:r>
              <a:rPr lang="da-DK" altLang="da-DK" sz="3200" b="1" dirty="0">
                <a:latin typeface="Arial" charset="0"/>
                <a:cs typeface="Arial" charset="0"/>
              </a:rPr>
              <a:t>Datatilsynet-</a:t>
            </a:r>
            <a:r>
              <a:rPr lang="da-DK" altLang="da-DK" sz="3200" b="1" dirty="0" err="1">
                <a:latin typeface="Arial" charset="0"/>
                <a:cs typeface="Arial" charset="0"/>
              </a:rPr>
              <a:t>imut</a:t>
            </a:r>
            <a:r>
              <a:rPr lang="da-DK" altLang="da-DK" sz="3200" b="1" dirty="0">
                <a:latin typeface="Arial" charset="0"/>
                <a:cs typeface="Arial" charset="0"/>
              </a:rPr>
              <a:t> </a:t>
            </a:r>
            <a:r>
              <a:rPr lang="da-DK" altLang="da-DK" sz="3200" b="1" dirty="0" err="1">
                <a:latin typeface="Arial" charset="0"/>
                <a:cs typeface="Arial" charset="0"/>
              </a:rPr>
              <a:t>suliarinninnerup</a:t>
            </a:r>
            <a:r>
              <a:rPr lang="da-DK" altLang="da-DK" sz="3200" b="1" dirty="0">
                <a:latin typeface="Arial" charset="0"/>
                <a:cs typeface="Arial" charset="0"/>
              </a:rPr>
              <a:t> </a:t>
            </a:r>
            <a:r>
              <a:rPr lang="da-DK" altLang="da-DK" sz="3200" b="1" dirty="0" err="1">
                <a:latin typeface="Arial" charset="0"/>
                <a:cs typeface="Arial" charset="0"/>
              </a:rPr>
              <a:t>nalunaarutiginnissutiginera</a:t>
            </a:r>
            <a:r>
              <a:rPr lang="da-DK" altLang="da-DK" sz="3200" b="1" dirty="0">
                <a:latin typeface="Arial" charset="0"/>
                <a:cs typeface="Arial" charset="0"/>
              </a:rPr>
              <a:t/>
            </a:r>
            <a:br>
              <a:rPr lang="da-DK" altLang="da-DK" sz="3200" b="1" dirty="0">
                <a:latin typeface="Arial" charset="0"/>
                <a:cs typeface="Arial" charset="0"/>
              </a:rPr>
            </a:br>
            <a:r>
              <a:rPr lang="da-DK" altLang="da-DK" sz="3200" b="1" dirty="0" err="1" smtClean="0">
                <a:latin typeface="Arial" charset="0"/>
                <a:cs typeface="Arial" charset="0"/>
              </a:rPr>
              <a:t>Inunnut</a:t>
            </a:r>
            <a:endParaRPr lang="da-DK" sz="3200" dirty="0"/>
          </a:p>
        </p:txBody>
      </p:sp>
      <p:sp>
        <p:nvSpPr>
          <p:cNvPr id="3" name="Pladsholder til indhold 2">
            <a:extLst>
              <a:ext uri="{FF2B5EF4-FFF2-40B4-BE49-F238E27FC236}">
                <a16:creationId xmlns:a16="http://schemas.microsoft.com/office/drawing/2014/main" xmlns="" id="{1957EAE3-1869-4736-A114-9B47DDF25D7F}"/>
              </a:ext>
            </a:extLst>
          </p:cNvPr>
          <p:cNvSpPr>
            <a:spLocks noGrp="1"/>
          </p:cNvSpPr>
          <p:nvPr>
            <p:ph idx="1"/>
          </p:nvPr>
        </p:nvSpPr>
        <p:spPr>
          <a:xfrm>
            <a:off x="467544" y="1772816"/>
            <a:ext cx="8229600" cy="4525963"/>
          </a:xfrm>
        </p:spPr>
        <p:txBody>
          <a:bodyPr>
            <a:normAutofit fontScale="55000" lnSpcReduction="20000"/>
          </a:bodyPr>
          <a:lstStyle/>
          <a:p>
            <a:pPr marL="19050" indent="0">
              <a:buNone/>
            </a:pPr>
            <a:r>
              <a:rPr lang="da-DK" altLang="da-DK" dirty="0">
                <a:latin typeface="Arial" charset="0"/>
                <a:cs typeface="Arial" charset="0"/>
              </a:rPr>
              <a:t>HR. </a:t>
            </a:r>
            <a:r>
              <a:rPr lang="da-DK" altLang="da-DK" i="1" dirty="0" err="1" smtClean="0">
                <a:latin typeface="Arial" charset="0"/>
                <a:cs typeface="Arial" charset="0"/>
              </a:rPr>
              <a:t>Inunnut</a:t>
            </a:r>
            <a:r>
              <a:rPr lang="da-DK" altLang="da-DK" i="1" dirty="0" smtClean="0">
                <a:latin typeface="Arial" charset="0"/>
                <a:cs typeface="Arial" charset="0"/>
              </a:rPr>
              <a:t> </a:t>
            </a:r>
            <a:r>
              <a:rPr lang="da-DK" altLang="da-DK" dirty="0" err="1">
                <a:latin typeface="Arial" charset="0"/>
                <a:cs typeface="Arial" charset="0"/>
              </a:rPr>
              <a:t>paasissutissanik</a:t>
            </a:r>
            <a:r>
              <a:rPr lang="da-DK" altLang="da-DK" dirty="0">
                <a:latin typeface="Arial" charset="0"/>
                <a:cs typeface="Arial" charset="0"/>
              </a:rPr>
              <a:t> </a:t>
            </a:r>
            <a:r>
              <a:rPr lang="da-DK" altLang="da-DK" dirty="0" err="1" smtClean="0">
                <a:latin typeface="Arial" charset="0"/>
                <a:cs typeface="Arial" charset="0"/>
              </a:rPr>
              <a:t>mianersuuttariaqakkanik</a:t>
            </a:r>
            <a:r>
              <a:rPr lang="da-DK" altLang="da-DK" dirty="0" smtClean="0">
                <a:latin typeface="Arial" charset="0"/>
                <a:cs typeface="Arial" charset="0"/>
              </a:rPr>
              <a:t> </a:t>
            </a:r>
            <a:r>
              <a:rPr lang="da-DK" altLang="da-DK" dirty="0" err="1" smtClean="0">
                <a:latin typeface="Arial" charset="0"/>
                <a:cs typeface="Arial" charset="0"/>
              </a:rPr>
              <a:t>suliaqarneq</a:t>
            </a:r>
            <a:r>
              <a:rPr lang="da-DK" altLang="da-DK" dirty="0" smtClean="0">
                <a:latin typeface="Arial" charset="0"/>
                <a:cs typeface="Arial" charset="0"/>
              </a:rPr>
              <a:t> </a:t>
            </a:r>
            <a:r>
              <a:rPr lang="da-DK" altLang="da-DK" dirty="0" err="1">
                <a:latin typeface="Arial" charset="0"/>
                <a:cs typeface="Arial" charset="0"/>
              </a:rPr>
              <a:t>pitinnagu</a:t>
            </a:r>
            <a:r>
              <a:rPr lang="da-DK" altLang="da-DK" dirty="0">
                <a:latin typeface="Arial" charset="0"/>
                <a:cs typeface="Arial" charset="0"/>
              </a:rPr>
              <a:t> </a:t>
            </a:r>
            <a:r>
              <a:rPr lang="da-DK" altLang="da-DK" dirty="0" err="1">
                <a:latin typeface="Arial" charset="0"/>
                <a:cs typeface="Arial" charset="0"/>
              </a:rPr>
              <a:t>nalunaarutigineqassaaq</a:t>
            </a:r>
            <a:r>
              <a:rPr lang="da-DK" altLang="da-DK" dirty="0">
                <a:latin typeface="Arial" charset="0"/>
                <a:cs typeface="Arial" charset="0"/>
              </a:rPr>
              <a:t>, § 48</a:t>
            </a:r>
          </a:p>
          <a:p>
            <a:pPr marL="19050" indent="0">
              <a:buNone/>
            </a:pPr>
            <a:endParaRPr lang="da-DK" altLang="da-DK" dirty="0">
              <a:latin typeface="Arial" charset="0"/>
              <a:cs typeface="Arial" charset="0"/>
            </a:endParaRPr>
          </a:p>
          <a:p>
            <a:pPr marL="19050" indent="0">
              <a:buNone/>
            </a:pPr>
            <a:r>
              <a:rPr lang="da-DK" altLang="da-DK" dirty="0">
                <a:latin typeface="Arial" charset="0"/>
                <a:cs typeface="Arial" charset="0"/>
              </a:rPr>
              <a:t>U.1 : </a:t>
            </a:r>
            <a:r>
              <a:rPr lang="da-DK" altLang="da-DK" dirty="0" smtClean="0">
                <a:latin typeface="Arial" charset="0"/>
                <a:cs typeface="Arial" charset="0"/>
              </a:rPr>
              <a:t>Sulisut </a:t>
            </a:r>
            <a:r>
              <a:rPr lang="da-DK" altLang="da-DK" dirty="0" err="1" smtClean="0">
                <a:latin typeface="Arial" charset="0"/>
                <a:cs typeface="Arial" charset="0"/>
              </a:rPr>
              <a:t>pillugit</a:t>
            </a:r>
            <a:r>
              <a:rPr lang="da-DK" altLang="da-DK" dirty="0" smtClean="0">
                <a:latin typeface="Arial" charset="0"/>
                <a:cs typeface="Arial" charset="0"/>
              </a:rPr>
              <a:t> </a:t>
            </a:r>
            <a:r>
              <a:rPr lang="da-DK" altLang="da-DK" dirty="0" err="1" smtClean="0">
                <a:latin typeface="Arial" charset="0"/>
                <a:cs typeface="Arial" charset="0"/>
              </a:rPr>
              <a:t>paasissutissat</a:t>
            </a:r>
            <a:r>
              <a:rPr lang="da-DK" altLang="da-DK" dirty="0" smtClean="0">
                <a:latin typeface="Arial" charset="0"/>
                <a:cs typeface="Arial" charset="0"/>
              </a:rPr>
              <a:t> </a:t>
            </a:r>
            <a:r>
              <a:rPr lang="da-DK" altLang="da-DK" dirty="0" err="1" smtClean="0">
                <a:latin typeface="Arial" charset="0"/>
                <a:cs typeface="Arial" charset="0"/>
              </a:rPr>
              <a:t>mianersuuttariaqagaanngitsut</a:t>
            </a:r>
            <a:r>
              <a:rPr lang="da-DK" altLang="da-DK" dirty="0" smtClean="0">
                <a:latin typeface="Arial" charset="0"/>
                <a:cs typeface="Arial" charset="0"/>
              </a:rPr>
              <a:t>, </a:t>
            </a:r>
            <a:r>
              <a:rPr lang="da-DK" altLang="da-DK" dirty="0">
                <a:latin typeface="Arial" charset="0"/>
                <a:cs typeface="Arial" charset="0"/>
              </a:rPr>
              <a:t>§ 49, </a:t>
            </a:r>
            <a:r>
              <a:rPr lang="da-DK" altLang="da-DK" dirty="0" err="1" smtClean="0">
                <a:latin typeface="Arial" charset="0"/>
                <a:cs typeface="Arial" charset="0"/>
              </a:rPr>
              <a:t>imm</a:t>
            </a:r>
            <a:r>
              <a:rPr lang="da-DK" altLang="da-DK" dirty="0" smtClean="0">
                <a:latin typeface="Arial" charset="0"/>
                <a:cs typeface="Arial" charset="0"/>
              </a:rPr>
              <a:t>. </a:t>
            </a:r>
            <a:r>
              <a:rPr lang="da-DK" altLang="da-DK" dirty="0">
                <a:latin typeface="Arial" charset="0"/>
                <a:cs typeface="Arial" charset="0"/>
              </a:rPr>
              <a:t>1, nr. 1</a:t>
            </a:r>
          </a:p>
          <a:p>
            <a:pPr marL="19050" indent="0">
              <a:buNone/>
            </a:pPr>
            <a:endParaRPr lang="da-DK" altLang="da-DK" dirty="0">
              <a:latin typeface="Arial" charset="0"/>
              <a:cs typeface="Arial" charset="0"/>
            </a:endParaRPr>
          </a:p>
          <a:p>
            <a:pPr marL="19050" indent="0">
              <a:buNone/>
            </a:pPr>
            <a:r>
              <a:rPr lang="da-DK" altLang="da-DK" dirty="0">
                <a:latin typeface="Arial" charset="0"/>
                <a:cs typeface="Arial" charset="0"/>
              </a:rPr>
              <a:t>U.2: </a:t>
            </a:r>
            <a:r>
              <a:rPr lang="da-DK" altLang="da-DK" dirty="0" smtClean="0">
                <a:latin typeface="Arial" charset="0"/>
                <a:cs typeface="Arial" charset="0"/>
              </a:rPr>
              <a:t>Sulisut </a:t>
            </a:r>
            <a:r>
              <a:rPr lang="da-DK" altLang="da-DK" dirty="0" err="1" smtClean="0">
                <a:latin typeface="Arial" charset="0"/>
                <a:cs typeface="Arial" charset="0"/>
              </a:rPr>
              <a:t>peqqissusaanut</a:t>
            </a:r>
            <a:r>
              <a:rPr lang="da-DK" altLang="da-DK" dirty="0" smtClean="0">
                <a:latin typeface="Arial" charset="0"/>
                <a:cs typeface="Arial" charset="0"/>
              </a:rPr>
              <a:t> </a:t>
            </a:r>
            <a:r>
              <a:rPr lang="da-DK" altLang="da-DK" dirty="0" err="1" smtClean="0">
                <a:latin typeface="Arial" charset="0"/>
                <a:cs typeface="Arial" charset="0"/>
              </a:rPr>
              <a:t>tunngatillugu</a:t>
            </a:r>
            <a:r>
              <a:rPr lang="da-DK" altLang="da-DK" dirty="0" smtClean="0">
                <a:latin typeface="Arial" charset="0"/>
                <a:cs typeface="Arial" charset="0"/>
              </a:rPr>
              <a:t> </a:t>
            </a:r>
            <a:r>
              <a:rPr lang="da-DK" altLang="da-DK" dirty="0" err="1" smtClean="0">
                <a:latin typeface="Arial" charset="0"/>
                <a:cs typeface="Arial" charset="0"/>
              </a:rPr>
              <a:t>paasissutissat</a:t>
            </a:r>
            <a:r>
              <a:rPr lang="da-DK" altLang="da-DK" dirty="0" smtClean="0">
                <a:latin typeface="Arial" charset="0"/>
                <a:cs typeface="Arial" charset="0"/>
              </a:rPr>
              <a:t> </a:t>
            </a:r>
            <a:r>
              <a:rPr lang="da-DK" altLang="da-DK" dirty="0" err="1" smtClean="0">
                <a:latin typeface="Arial" charset="0"/>
                <a:cs typeface="Arial" charset="0"/>
              </a:rPr>
              <a:t>inatsit</a:t>
            </a:r>
            <a:r>
              <a:rPr lang="da-DK" altLang="da-DK" dirty="0" smtClean="0">
                <a:latin typeface="Arial" charset="0"/>
                <a:cs typeface="Arial" charset="0"/>
              </a:rPr>
              <a:t> alla </a:t>
            </a:r>
            <a:r>
              <a:rPr lang="da-DK" altLang="da-DK" dirty="0" err="1" smtClean="0">
                <a:latin typeface="Arial" charset="0"/>
                <a:cs typeface="Arial" charset="0"/>
              </a:rPr>
              <a:t>malillugu</a:t>
            </a:r>
            <a:r>
              <a:rPr lang="da-DK" altLang="da-DK" dirty="0" smtClean="0">
                <a:latin typeface="Arial" charset="0"/>
                <a:cs typeface="Arial" charset="0"/>
              </a:rPr>
              <a:t> </a:t>
            </a:r>
            <a:r>
              <a:rPr lang="da-DK" altLang="da-DK" dirty="0" err="1" smtClean="0">
                <a:latin typeface="Arial" charset="0"/>
                <a:cs typeface="Arial" charset="0"/>
              </a:rPr>
              <a:t>suliarinninnissaq</a:t>
            </a:r>
            <a:r>
              <a:rPr lang="da-DK" altLang="da-DK" dirty="0" smtClean="0">
                <a:latin typeface="Arial" charset="0"/>
                <a:cs typeface="Arial" charset="0"/>
              </a:rPr>
              <a:t> </a:t>
            </a:r>
            <a:r>
              <a:rPr lang="da-DK" altLang="da-DK" dirty="0" err="1" smtClean="0">
                <a:latin typeface="Arial" charset="0"/>
                <a:cs typeface="Arial" charset="0"/>
              </a:rPr>
              <a:t>pisariaqarpat</a:t>
            </a:r>
            <a:r>
              <a:rPr lang="da-DK" altLang="da-DK" dirty="0" smtClean="0">
                <a:latin typeface="Arial" charset="0"/>
                <a:cs typeface="Arial" charset="0"/>
              </a:rPr>
              <a:t>, </a:t>
            </a:r>
            <a:r>
              <a:rPr lang="da-DK" altLang="da-DK" dirty="0">
                <a:latin typeface="Arial" charset="0"/>
                <a:cs typeface="Arial" charset="0"/>
              </a:rPr>
              <a:t>§ 49, </a:t>
            </a:r>
            <a:r>
              <a:rPr lang="da-DK" altLang="da-DK" dirty="0" err="1" smtClean="0">
                <a:latin typeface="Arial" charset="0"/>
                <a:cs typeface="Arial" charset="0"/>
              </a:rPr>
              <a:t>imm</a:t>
            </a:r>
            <a:r>
              <a:rPr lang="da-DK" altLang="da-DK" dirty="0" smtClean="0">
                <a:latin typeface="Arial" charset="0"/>
                <a:cs typeface="Arial" charset="0"/>
              </a:rPr>
              <a:t>. </a:t>
            </a:r>
            <a:r>
              <a:rPr lang="da-DK" altLang="da-DK" dirty="0">
                <a:latin typeface="Arial" charset="0"/>
                <a:cs typeface="Arial" charset="0"/>
              </a:rPr>
              <a:t>1, nr. 2</a:t>
            </a:r>
          </a:p>
          <a:p>
            <a:pPr marL="19050" indent="0">
              <a:buNone/>
            </a:pPr>
            <a:endParaRPr lang="da-DK" altLang="da-DK" dirty="0">
              <a:latin typeface="Arial" charset="0"/>
              <a:cs typeface="Arial" charset="0"/>
            </a:endParaRPr>
          </a:p>
          <a:p>
            <a:pPr marL="19050" indent="0">
              <a:buNone/>
            </a:pPr>
            <a:r>
              <a:rPr lang="da-DK" altLang="da-DK" dirty="0">
                <a:latin typeface="Arial" charset="0"/>
                <a:cs typeface="Arial" charset="0"/>
              </a:rPr>
              <a:t>U.3. </a:t>
            </a:r>
            <a:r>
              <a:rPr lang="da-DK" altLang="da-DK" dirty="0" err="1" smtClean="0">
                <a:latin typeface="Arial" charset="0"/>
                <a:cs typeface="Arial" charset="0"/>
              </a:rPr>
              <a:t>Isumaqatigiissutip</a:t>
            </a:r>
            <a:r>
              <a:rPr lang="da-DK" altLang="da-DK" dirty="0" smtClean="0">
                <a:latin typeface="Arial" charset="0"/>
                <a:cs typeface="Arial" charset="0"/>
              </a:rPr>
              <a:t> </a:t>
            </a:r>
            <a:r>
              <a:rPr lang="da-DK" altLang="da-DK" dirty="0" err="1" smtClean="0">
                <a:latin typeface="Arial" charset="0"/>
                <a:cs typeface="Arial" charset="0"/>
              </a:rPr>
              <a:t>malitsigisaanik</a:t>
            </a:r>
            <a:r>
              <a:rPr lang="da-DK" altLang="da-DK" dirty="0" smtClean="0">
                <a:latin typeface="Arial" charset="0"/>
                <a:cs typeface="Arial" charset="0"/>
              </a:rPr>
              <a:t> </a:t>
            </a:r>
            <a:r>
              <a:rPr lang="da-DK" altLang="da-DK" dirty="0" err="1" smtClean="0">
                <a:latin typeface="Arial" charset="0"/>
                <a:cs typeface="Arial" charset="0"/>
              </a:rPr>
              <a:t>paasissutissat</a:t>
            </a:r>
            <a:r>
              <a:rPr lang="da-DK" altLang="da-DK" dirty="0" smtClean="0">
                <a:latin typeface="Arial" charset="0"/>
                <a:cs typeface="Arial" charset="0"/>
              </a:rPr>
              <a:t> </a:t>
            </a:r>
            <a:r>
              <a:rPr lang="da-DK" altLang="da-DK" dirty="0" err="1" smtClean="0">
                <a:latin typeface="Arial" charset="0"/>
                <a:cs typeface="Arial" charset="0"/>
              </a:rPr>
              <a:t>pisariaqartut</a:t>
            </a:r>
            <a:r>
              <a:rPr lang="da-DK" altLang="da-DK" dirty="0" smtClean="0">
                <a:latin typeface="Arial" charset="0"/>
                <a:cs typeface="Arial" charset="0"/>
              </a:rPr>
              <a:t>, </a:t>
            </a:r>
            <a:r>
              <a:rPr lang="da-DK" altLang="da-DK" dirty="0">
                <a:latin typeface="Arial" charset="0"/>
                <a:cs typeface="Arial" charset="0"/>
              </a:rPr>
              <a:t>§ 49, </a:t>
            </a:r>
            <a:r>
              <a:rPr lang="da-DK" altLang="da-DK" dirty="0" err="1" smtClean="0">
                <a:latin typeface="Arial" charset="0"/>
                <a:cs typeface="Arial" charset="0"/>
              </a:rPr>
              <a:t>imm</a:t>
            </a:r>
            <a:r>
              <a:rPr lang="da-DK" altLang="da-DK" dirty="0" smtClean="0">
                <a:latin typeface="Arial" charset="0"/>
                <a:cs typeface="Arial" charset="0"/>
              </a:rPr>
              <a:t>. </a:t>
            </a:r>
            <a:r>
              <a:rPr lang="da-DK" altLang="da-DK" dirty="0">
                <a:latin typeface="Arial" charset="0"/>
                <a:cs typeface="Arial" charset="0"/>
              </a:rPr>
              <a:t>1, nr. 3</a:t>
            </a:r>
          </a:p>
          <a:p>
            <a:pPr marL="19050" indent="0">
              <a:buNone/>
            </a:pPr>
            <a:endParaRPr lang="da-DK" altLang="da-DK" dirty="0">
              <a:latin typeface="Arial" charset="0"/>
              <a:cs typeface="Arial" charset="0"/>
            </a:endParaRPr>
          </a:p>
          <a:p>
            <a:pPr marL="19050" indent="0">
              <a:buNone/>
            </a:pPr>
            <a:r>
              <a:rPr lang="da-DK" altLang="da-DK" dirty="0">
                <a:latin typeface="Arial" charset="0"/>
                <a:cs typeface="Arial" charset="0"/>
              </a:rPr>
              <a:t>U. 4 </a:t>
            </a:r>
            <a:r>
              <a:rPr lang="da-DK" altLang="da-DK" dirty="0" err="1" smtClean="0">
                <a:latin typeface="Arial" charset="0"/>
                <a:cs typeface="Arial" charset="0"/>
              </a:rPr>
              <a:t>Sullitat</a:t>
            </a:r>
            <a:r>
              <a:rPr lang="da-DK" altLang="da-DK" dirty="0" smtClean="0">
                <a:latin typeface="Arial" charset="0"/>
                <a:cs typeface="Arial" charset="0"/>
              </a:rPr>
              <a:t>, </a:t>
            </a:r>
            <a:r>
              <a:rPr lang="da-DK" altLang="da-DK" dirty="0" err="1" smtClean="0">
                <a:latin typeface="Arial" charset="0"/>
                <a:cs typeface="Arial" charset="0"/>
              </a:rPr>
              <a:t>pisiortorfiit</a:t>
            </a:r>
            <a:r>
              <a:rPr lang="da-DK" altLang="da-DK" dirty="0" smtClean="0">
                <a:latin typeface="Arial" charset="0"/>
                <a:cs typeface="Arial" charset="0"/>
              </a:rPr>
              <a:t> </a:t>
            </a:r>
            <a:r>
              <a:rPr lang="da-DK" altLang="da-DK" dirty="0" err="1" smtClean="0">
                <a:latin typeface="Arial" charset="0"/>
                <a:cs typeface="Arial" charset="0"/>
              </a:rPr>
              <a:t>imaluunniit</a:t>
            </a:r>
            <a:r>
              <a:rPr lang="da-DK" altLang="da-DK" dirty="0" smtClean="0">
                <a:latin typeface="Arial" charset="0"/>
                <a:cs typeface="Arial" charset="0"/>
              </a:rPr>
              <a:t> </a:t>
            </a:r>
            <a:r>
              <a:rPr lang="da-DK" altLang="da-DK" dirty="0" err="1" smtClean="0">
                <a:latin typeface="Arial" charset="0"/>
                <a:cs typeface="Arial" charset="0"/>
              </a:rPr>
              <a:t>niueqatigisatut</a:t>
            </a:r>
            <a:r>
              <a:rPr lang="da-DK" altLang="da-DK" dirty="0" smtClean="0">
                <a:latin typeface="Arial" charset="0"/>
                <a:cs typeface="Arial" charset="0"/>
              </a:rPr>
              <a:t> </a:t>
            </a:r>
            <a:r>
              <a:rPr lang="da-DK" altLang="da-DK" dirty="0" err="1" smtClean="0">
                <a:latin typeface="Arial" charset="0"/>
                <a:cs typeface="Arial" charset="0"/>
              </a:rPr>
              <a:t>attaveqaatit</a:t>
            </a:r>
            <a:r>
              <a:rPr lang="da-DK" altLang="da-DK" dirty="0" smtClean="0">
                <a:latin typeface="Arial" charset="0"/>
                <a:cs typeface="Arial" charset="0"/>
              </a:rPr>
              <a:t> </a:t>
            </a:r>
            <a:r>
              <a:rPr lang="da-DK" altLang="da-DK" dirty="0" err="1" smtClean="0">
                <a:latin typeface="Arial" charset="0"/>
                <a:cs typeface="Arial" charset="0"/>
              </a:rPr>
              <a:t>pillugit</a:t>
            </a:r>
            <a:r>
              <a:rPr lang="da-DK" altLang="da-DK" dirty="0" smtClean="0">
                <a:latin typeface="Arial" charset="0"/>
                <a:cs typeface="Arial" charset="0"/>
              </a:rPr>
              <a:t> </a:t>
            </a:r>
            <a:r>
              <a:rPr lang="da-DK" altLang="da-DK" dirty="0" err="1" smtClean="0">
                <a:latin typeface="Arial" charset="0"/>
                <a:cs typeface="Arial" charset="0"/>
              </a:rPr>
              <a:t>paasissutissat</a:t>
            </a:r>
            <a:r>
              <a:rPr lang="da-DK" altLang="da-DK" dirty="0" smtClean="0">
                <a:latin typeface="Arial" charset="0"/>
                <a:cs typeface="Arial" charset="0"/>
              </a:rPr>
              <a:t> </a:t>
            </a:r>
            <a:r>
              <a:rPr lang="da-DK" altLang="da-DK" dirty="0" err="1" smtClean="0">
                <a:latin typeface="Arial" charset="0"/>
                <a:cs typeface="Arial" charset="0"/>
              </a:rPr>
              <a:t>mianersuuttariaqanngitsut</a:t>
            </a:r>
            <a:r>
              <a:rPr lang="da-DK" altLang="da-DK" dirty="0" smtClean="0">
                <a:latin typeface="Arial" charset="0"/>
                <a:cs typeface="Arial" charset="0"/>
              </a:rPr>
              <a:t>, </a:t>
            </a:r>
            <a:r>
              <a:rPr lang="da-DK" altLang="da-DK" dirty="0">
                <a:latin typeface="Arial" charset="0"/>
                <a:cs typeface="Arial" charset="0"/>
              </a:rPr>
              <a:t>§ 49, </a:t>
            </a:r>
            <a:r>
              <a:rPr lang="da-DK" altLang="da-DK" dirty="0" err="1" smtClean="0">
                <a:latin typeface="Arial" charset="0"/>
                <a:cs typeface="Arial" charset="0"/>
              </a:rPr>
              <a:t>imm</a:t>
            </a:r>
            <a:r>
              <a:rPr lang="da-DK" altLang="da-DK" dirty="0" smtClean="0">
                <a:latin typeface="Arial" charset="0"/>
                <a:cs typeface="Arial" charset="0"/>
              </a:rPr>
              <a:t>. </a:t>
            </a:r>
            <a:r>
              <a:rPr lang="da-DK" altLang="da-DK" dirty="0">
                <a:latin typeface="Arial" charset="0"/>
                <a:cs typeface="Arial" charset="0"/>
              </a:rPr>
              <a:t>1, nr. 4</a:t>
            </a:r>
          </a:p>
          <a:p>
            <a:pPr marL="19050" indent="0">
              <a:buNone/>
            </a:pPr>
            <a:endParaRPr lang="da-DK" altLang="da-DK" dirty="0">
              <a:latin typeface="Arial" charset="0"/>
              <a:cs typeface="Arial" charset="0"/>
            </a:endParaRPr>
          </a:p>
          <a:p>
            <a:pPr marL="19050" indent="0">
              <a:buNone/>
            </a:pPr>
            <a:r>
              <a:rPr lang="da-DK" altLang="da-DK" dirty="0">
                <a:latin typeface="Arial" charset="0"/>
                <a:cs typeface="Arial" charset="0"/>
              </a:rPr>
              <a:t>U. 5 </a:t>
            </a:r>
            <a:r>
              <a:rPr lang="da-DK" altLang="da-DK" dirty="0" err="1" smtClean="0">
                <a:latin typeface="Arial" charset="0"/>
                <a:cs typeface="Arial" charset="0"/>
              </a:rPr>
              <a:t>Niuernikkut</a:t>
            </a:r>
            <a:r>
              <a:rPr lang="da-DK" altLang="da-DK" dirty="0" smtClean="0">
                <a:latin typeface="Arial" charset="0"/>
                <a:cs typeface="Arial" charset="0"/>
              </a:rPr>
              <a:t> </a:t>
            </a:r>
            <a:r>
              <a:rPr lang="da-DK" altLang="da-DK" dirty="0" err="1" smtClean="0">
                <a:latin typeface="Arial" charset="0"/>
                <a:cs typeface="Arial" charset="0"/>
              </a:rPr>
              <a:t>misissuinerit</a:t>
            </a:r>
            <a:r>
              <a:rPr lang="da-DK" altLang="da-DK" dirty="0" smtClean="0">
                <a:latin typeface="Arial" charset="0"/>
                <a:cs typeface="Arial" charset="0"/>
              </a:rPr>
              <a:t> </a:t>
            </a:r>
            <a:r>
              <a:rPr lang="da-DK" altLang="da-DK" dirty="0" err="1" smtClean="0">
                <a:latin typeface="Arial" charset="0"/>
                <a:cs typeface="Arial" charset="0"/>
              </a:rPr>
              <a:t>mianersuuttariaqanngitsunik</a:t>
            </a:r>
            <a:r>
              <a:rPr lang="da-DK" altLang="da-DK" dirty="0" smtClean="0">
                <a:latin typeface="Arial" charset="0"/>
                <a:cs typeface="Arial" charset="0"/>
              </a:rPr>
              <a:t> </a:t>
            </a:r>
            <a:r>
              <a:rPr lang="da-DK" altLang="da-DK" dirty="0" err="1" smtClean="0">
                <a:latin typeface="Arial" charset="0"/>
                <a:cs typeface="Arial" charset="0"/>
              </a:rPr>
              <a:t>paasissutissartallit</a:t>
            </a:r>
            <a:r>
              <a:rPr lang="da-DK" altLang="da-DK" dirty="0" smtClean="0">
                <a:latin typeface="Arial" charset="0"/>
                <a:cs typeface="Arial" charset="0"/>
              </a:rPr>
              <a:t>, </a:t>
            </a:r>
            <a:r>
              <a:rPr lang="da-DK" altLang="da-DK" dirty="0">
                <a:latin typeface="Arial" charset="0"/>
                <a:cs typeface="Arial" charset="0"/>
              </a:rPr>
              <a:t>§ 49, </a:t>
            </a:r>
            <a:r>
              <a:rPr lang="da-DK" altLang="da-DK" dirty="0" err="1" smtClean="0">
                <a:latin typeface="Arial" charset="0"/>
                <a:cs typeface="Arial" charset="0"/>
              </a:rPr>
              <a:t>imm</a:t>
            </a:r>
            <a:r>
              <a:rPr lang="da-DK" altLang="da-DK" dirty="0" smtClean="0">
                <a:latin typeface="Arial" charset="0"/>
                <a:cs typeface="Arial" charset="0"/>
              </a:rPr>
              <a:t>. </a:t>
            </a:r>
            <a:r>
              <a:rPr lang="da-DK" altLang="da-DK" dirty="0">
                <a:latin typeface="Arial" charset="0"/>
                <a:cs typeface="Arial" charset="0"/>
              </a:rPr>
              <a:t>1, nr. 5</a:t>
            </a:r>
          </a:p>
          <a:p>
            <a:pPr marL="19050" indent="0">
              <a:buNone/>
            </a:pPr>
            <a:endParaRPr lang="da-DK" altLang="da-DK" dirty="0">
              <a:latin typeface="Arial" charset="0"/>
              <a:cs typeface="Arial" charset="0"/>
            </a:endParaRPr>
          </a:p>
          <a:p>
            <a:endParaRPr lang="da-DK" dirty="0"/>
          </a:p>
        </p:txBody>
      </p:sp>
      <p:sp>
        <p:nvSpPr>
          <p:cNvPr id="4" name="Pladsholder til slidenummer 3">
            <a:extLst>
              <a:ext uri="{FF2B5EF4-FFF2-40B4-BE49-F238E27FC236}">
                <a16:creationId xmlns:a16="http://schemas.microsoft.com/office/drawing/2014/main" xmlns="" id="{919B33C8-CC88-4B97-907F-1B60AC8866D7}"/>
              </a:ext>
            </a:extLst>
          </p:cNvPr>
          <p:cNvSpPr>
            <a:spLocks noGrp="1"/>
          </p:cNvSpPr>
          <p:nvPr>
            <p:ph type="sldNum" sz="quarter" idx="12"/>
          </p:nvPr>
        </p:nvSpPr>
        <p:spPr/>
        <p:txBody>
          <a:bodyPr/>
          <a:lstStyle/>
          <a:p>
            <a:fld id="{1D365153-80F3-42C0-BCD1-5A57B992E103}" type="slidenum">
              <a:rPr lang="da-DK" smtClean="0">
                <a:solidFill>
                  <a:prstClr val="black">
                    <a:tint val="75000"/>
                  </a:prstClr>
                </a:solidFill>
              </a:rPr>
              <a:pPr/>
              <a:t>82</a:t>
            </a:fld>
            <a:endParaRPr lang="da-DK">
              <a:solidFill>
                <a:prstClr val="black">
                  <a:tint val="75000"/>
                </a:prstClr>
              </a:solidFill>
            </a:endParaRPr>
          </a:p>
        </p:txBody>
      </p:sp>
    </p:spTree>
    <p:extLst>
      <p:ext uri="{BB962C8B-B14F-4D97-AF65-F5344CB8AC3E}">
        <p14:creationId xmlns:p14="http://schemas.microsoft.com/office/powerpoint/2010/main" val="220348739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37F5D01-BB15-4CC4-8A04-685825BA2076}"/>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xmlns="" id="{2C4F30F6-A170-432C-AADB-756864261863}"/>
              </a:ext>
            </a:extLst>
          </p:cNvPr>
          <p:cNvSpPr>
            <a:spLocks noGrp="1"/>
          </p:cNvSpPr>
          <p:nvPr>
            <p:ph idx="1"/>
          </p:nvPr>
        </p:nvSpPr>
        <p:spPr/>
        <p:txBody>
          <a:bodyPr>
            <a:normAutofit fontScale="77500" lnSpcReduction="20000"/>
          </a:bodyPr>
          <a:lstStyle/>
          <a:p>
            <a:pPr marL="0" indent="0">
              <a:buNone/>
            </a:pPr>
            <a:r>
              <a:rPr lang="da-DK" altLang="da-DK" dirty="0">
                <a:latin typeface="Arial" charset="0"/>
                <a:cs typeface="Arial" charset="0"/>
              </a:rPr>
              <a:t>U. 6. </a:t>
            </a:r>
            <a:r>
              <a:rPr lang="da-DK" altLang="da-DK" dirty="0" err="1" smtClean="0">
                <a:latin typeface="Arial" charset="0"/>
                <a:cs typeface="Arial" charset="0"/>
              </a:rPr>
              <a:t>Peqatigiiffiit</a:t>
            </a:r>
            <a:r>
              <a:rPr lang="da-DK" altLang="da-DK" dirty="0" smtClean="0">
                <a:latin typeface="Arial" charset="0"/>
                <a:cs typeface="Arial" charset="0"/>
              </a:rPr>
              <a:t> </a:t>
            </a:r>
            <a:r>
              <a:rPr lang="da-DK" altLang="da-DK" dirty="0" err="1" smtClean="0">
                <a:latin typeface="Arial" charset="0"/>
                <a:cs typeface="Arial" charset="0"/>
              </a:rPr>
              <a:t>ilaasortat</a:t>
            </a:r>
            <a:r>
              <a:rPr lang="da-DK" altLang="da-DK" dirty="0" smtClean="0">
                <a:latin typeface="Arial" charset="0"/>
                <a:cs typeface="Arial" charset="0"/>
              </a:rPr>
              <a:t> </a:t>
            </a:r>
            <a:r>
              <a:rPr lang="da-DK" altLang="da-DK" dirty="0" err="1" smtClean="0">
                <a:latin typeface="Arial" charset="0"/>
                <a:cs typeface="Arial" charset="0"/>
              </a:rPr>
              <a:t>pillugit</a:t>
            </a:r>
            <a:r>
              <a:rPr lang="da-DK" altLang="da-DK" dirty="0" smtClean="0">
                <a:latin typeface="Arial" charset="0"/>
                <a:cs typeface="Arial" charset="0"/>
              </a:rPr>
              <a:t> </a:t>
            </a:r>
            <a:r>
              <a:rPr lang="da-DK" altLang="da-DK" dirty="0" err="1" smtClean="0">
                <a:latin typeface="Arial" charset="0"/>
                <a:cs typeface="Arial" charset="0"/>
              </a:rPr>
              <a:t>paasissutissanik</a:t>
            </a:r>
            <a:r>
              <a:rPr lang="da-DK" altLang="da-DK" dirty="0" smtClean="0">
                <a:latin typeface="Arial" charset="0"/>
                <a:cs typeface="Arial" charset="0"/>
              </a:rPr>
              <a:t> </a:t>
            </a:r>
            <a:r>
              <a:rPr lang="da-DK" altLang="da-DK" dirty="0" err="1" smtClean="0">
                <a:latin typeface="Arial" charset="0"/>
                <a:cs typeface="Arial" charset="0"/>
              </a:rPr>
              <a:t>suliarinninnerat</a:t>
            </a:r>
            <a:r>
              <a:rPr lang="da-DK" altLang="da-DK" dirty="0" smtClean="0">
                <a:latin typeface="Arial" charset="0"/>
                <a:cs typeface="Arial" charset="0"/>
              </a:rPr>
              <a:t>, </a:t>
            </a:r>
            <a:r>
              <a:rPr lang="da-DK" altLang="da-DK" dirty="0">
                <a:latin typeface="Arial" charset="0"/>
                <a:cs typeface="Arial" charset="0"/>
              </a:rPr>
              <a:t>§ 49, </a:t>
            </a:r>
            <a:r>
              <a:rPr lang="da-DK" altLang="da-DK" dirty="0" err="1" smtClean="0">
                <a:latin typeface="Arial" charset="0"/>
                <a:cs typeface="Arial" charset="0"/>
              </a:rPr>
              <a:t>imm</a:t>
            </a:r>
            <a:r>
              <a:rPr lang="da-DK" altLang="da-DK" dirty="0" smtClean="0">
                <a:latin typeface="Arial" charset="0"/>
                <a:cs typeface="Arial" charset="0"/>
              </a:rPr>
              <a:t>. </a:t>
            </a:r>
            <a:r>
              <a:rPr lang="da-DK" altLang="da-DK" dirty="0">
                <a:latin typeface="Arial" charset="0"/>
                <a:cs typeface="Arial" charset="0"/>
              </a:rPr>
              <a:t>1, nr. 6</a:t>
            </a:r>
          </a:p>
          <a:p>
            <a:endParaRPr lang="da-DK" dirty="0"/>
          </a:p>
          <a:p>
            <a:pPr marL="0" indent="0">
              <a:buNone/>
            </a:pPr>
            <a:r>
              <a:rPr lang="da-DK" dirty="0"/>
              <a:t>U. 7. </a:t>
            </a:r>
            <a:r>
              <a:rPr lang="da-DK" dirty="0" err="1" smtClean="0"/>
              <a:t>Eqqartuussissuserisut</a:t>
            </a:r>
            <a:r>
              <a:rPr lang="da-DK" dirty="0" smtClean="0"/>
              <a:t> </a:t>
            </a:r>
            <a:r>
              <a:rPr lang="da-DK" dirty="0" err="1" smtClean="0"/>
              <a:t>kukkunersiuisullu</a:t>
            </a:r>
            <a:r>
              <a:rPr lang="da-DK" dirty="0" smtClean="0"/>
              <a:t> </a:t>
            </a:r>
            <a:r>
              <a:rPr lang="da-DK" dirty="0" err="1" smtClean="0"/>
              <a:t>sullitanut</a:t>
            </a:r>
            <a:r>
              <a:rPr lang="da-DK" dirty="0" smtClean="0"/>
              <a:t> </a:t>
            </a:r>
            <a:r>
              <a:rPr lang="da-DK" dirty="0" err="1" smtClean="0"/>
              <a:t>tunngasunik</a:t>
            </a:r>
            <a:r>
              <a:rPr lang="da-DK" dirty="0" smtClean="0"/>
              <a:t> inuit </a:t>
            </a:r>
            <a:r>
              <a:rPr lang="da-DK" dirty="0" err="1" smtClean="0"/>
              <a:t>paasissutissaannik</a:t>
            </a:r>
            <a:r>
              <a:rPr lang="da-DK" dirty="0" smtClean="0"/>
              <a:t> </a:t>
            </a:r>
            <a:r>
              <a:rPr lang="da-DK" dirty="0" err="1" smtClean="0"/>
              <a:t>suliarinninnerat</a:t>
            </a:r>
            <a:r>
              <a:rPr lang="da-DK" dirty="0" smtClean="0"/>
              <a:t>, </a:t>
            </a:r>
            <a:r>
              <a:rPr lang="da-DK" dirty="0"/>
              <a:t>§ 49, </a:t>
            </a:r>
            <a:r>
              <a:rPr lang="da-DK" dirty="0" err="1" smtClean="0"/>
              <a:t>imm</a:t>
            </a:r>
            <a:r>
              <a:rPr lang="da-DK" dirty="0" smtClean="0"/>
              <a:t>. </a:t>
            </a:r>
            <a:r>
              <a:rPr lang="da-DK" dirty="0"/>
              <a:t>1, nr. 7</a:t>
            </a:r>
          </a:p>
          <a:p>
            <a:pPr marL="0" indent="0">
              <a:buNone/>
            </a:pPr>
            <a:endParaRPr lang="da-DK" dirty="0"/>
          </a:p>
          <a:p>
            <a:pPr marL="0" indent="0">
              <a:buNone/>
            </a:pPr>
            <a:r>
              <a:rPr lang="da-DK" dirty="0"/>
              <a:t>U. 8. </a:t>
            </a:r>
            <a:r>
              <a:rPr lang="da-DK" dirty="0" err="1" smtClean="0"/>
              <a:t>Nakorsat</a:t>
            </a:r>
            <a:r>
              <a:rPr lang="da-DK" dirty="0" smtClean="0"/>
              <a:t> </a:t>
            </a:r>
            <a:r>
              <a:rPr lang="da-DK" dirty="0" err="1" smtClean="0"/>
              <a:t>assigisaallu</a:t>
            </a:r>
            <a:r>
              <a:rPr lang="da-DK" dirty="0" smtClean="0"/>
              <a:t> </a:t>
            </a:r>
            <a:r>
              <a:rPr lang="da-DK" dirty="0" err="1" smtClean="0"/>
              <a:t>suliarinninnerminnut</a:t>
            </a:r>
            <a:r>
              <a:rPr lang="da-DK" dirty="0" smtClean="0"/>
              <a:t> </a:t>
            </a:r>
            <a:r>
              <a:rPr lang="da-DK" dirty="0" err="1" smtClean="0"/>
              <a:t>atatillugu</a:t>
            </a:r>
            <a:r>
              <a:rPr lang="da-DK" dirty="0" smtClean="0"/>
              <a:t> inuit </a:t>
            </a:r>
            <a:r>
              <a:rPr lang="da-DK" dirty="0" err="1" smtClean="0"/>
              <a:t>paasissutissaannik</a:t>
            </a:r>
            <a:r>
              <a:rPr lang="da-DK" dirty="0" smtClean="0"/>
              <a:t> </a:t>
            </a:r>
            <a:r>
              <a:rPr lang="da-DK" dirty="0" err="1" smtClean="0"/>
              <a:t>atuinerat</a:t>
            </a:r>
            <a:r>
              <a:rPr lang="da-DK" dirty="0" smtClean="0"/>
              <a:t>, </a:t>
            </a:r>
            <a:r>
              <a:rPr lang="da-DK" dirty="0"/>
              <a:t>§ 49, </a:t>
            </a:r>
            <a:r>
              <a:rPr lang="da-DK" dirty="0" err="1" smtClean="0"/>
              <a:t>imm</a:t>
            </a:r>
            <a:r>
              <a:rPr lang="da-DK" dirty="0" smtClean="0"/>
              <a:t>. </a:t>
            </a:r>
            <a:r>
              <a:rPr lang="da-DK" dirty="0"/>
              <a:t>1, nr. 8</a:t>
            </a:r>
          </a:p>
          <a:p>
            <a:pPr marL="0" indent="0">
              <a:buNone/>
            </a:pPr>
            <a:endParaRPr lang="da-DK" dirty="0"/>
          </a:p>
          <a:p>
            <a:pPr marL="0" indent="0">
              <a:buNone/>
            </a:pPr>
            <a:r>
              <a:rPr lang="da-DK" dirty="0"/>
              <a:t>U. 9. </a:t>
            </a:r>
            <a:r>
              <a:rPr lang="da-DK" dirty="0" err="1" smtClean="0"/>
              <a:t>Peqqissutsimut</a:t>
            </a:r>
            <a:r>
              <a:rPr lang="da-DK" dirty="0" smtClean="0"/>
              <a:t> </a:t>
            </a:r>
            <a:r>
              <a:rPr lang="da-DK" dirty="0" err="1" smtClean="0"/>
              <a:t>suliaqarnermut</a:t>
            </a:r>
            <a:r>
              <a:rPr lang="da-DK" dirty="0" smtClean="0"/>
              <a:t> </a:t>
            </a:r>
            <a:r>
              <a:rPr lang="da-DK" dirty="0" err="1" smtClean="0"/>
              <a:t>tunngatillugu</a:t>
            </a:r>
            <a:r>
              <a:rPr lang="da-DK" dirty="0" smtClean="0"/>
              <a:t>, </a:t>
            </a:r>
            <a:r>
              <a:rPr lang="da-DK" dirty="0"/>
              <a:t>§ 49, </a:t>
            </a:r>
            <a:r>
              <a:rPr lang="da-DK" dirty="0" err="1" smtClean="0"/>
              <a:t>imm</a:t>
            </a:r>
            <a:r>
              <a:rPr lang="da-DK" dirty="0" smtClean="0"/>
              <a:t>. </a:t>
            </a:r>
            <a:r>
              <a:rPr lang="da-DK" dirty="0"/>
              <a:t>1, nr. 9</a:t>
            </a:r>
          </a:p>
        </p:txBody>
      </p:sp>
      <p:sp>
        <p:nvSpPr>
          <p:cNvPr id="4" name="Pladsholder til slidenummer 3">
            <a:extLst>
              <a:ext uri="{FF2B5EF4-FFF2-40B4-BE49-F238E27FC236}">
                <a16:creationId xmlns:a16="http://schemas.microsoft.com/office/drawing/2014/main" xmlns="" id="{0B261E89-7FCF-41CD-8F43-25F3383FE6F9}"/>
              </a:ext>
            </a:extLst>
          </p:cNvPr>
          <p:cNvSpPr>
            <a:spLocks noGrp="1"/>
          </p:cNvSpPr>
          <p:nvPr>
            <p:ph type="sldNum" sz="quarter" idx="12"/>
          </p:nvPr>
        </p:nvSpPr>
        <p:spPr/>
        <p:txBody>
          <a:bodyPr/>
          <a:lstStyle/>
          <a:p>
            <a:fld id="{1D365153-80F3-42C0-BCD1-5A57B992E103}" type="slidenum">
              <a:rPr lang="da-DK" smtClean="0">
                <a:solidFill>
                  <a:prstClr val="black">
                    <a:tint val="75000"/>
                  </a:prstClr>
                </a:solidFill>
              </a:rPr>
              <a:pPr/>
              <a:t>83</a:t>
            </a:fld>
            <a:endParaRPr lang="da-DK">
              <a:solidFill>
                <a:prstClr val="black">
                  <a:tint val="75000"/>
                </a:prstClr>
              </a:solidFill>
            </a:endParaRPr>
          </a:p>
        </p:txBody>
      </p:sp>
    </p:spTree>
    <p:extLst>
      <p:ext uri="{BB962C8B-B14F-4D97-AF65-F5344CB8AC3E}">
        <p14:creationId xmlns:p14="http://schemas.microsoft.com/office/powerpoint/2010/main" val="30398728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el 1"/>
          <p:cNvSpPr>
            <a:spLocks noGrp="1"/>
          </p:cNvSpPr>
          <p:nvPr>
            <p:ph type="title"/>
          </p:nvPr>
        </p:nvSpPr>
        <p:spPr>
          <a:xfrm>
            <a:off x="143000" y="548680"/>
            <a:ext cx="9001000" cy="1143000"/>
          </a:xfrm>
        </p:spPr>
        <p:txBody>
          <a:bodyPr>
            <a:noAutofit/>
          </a:bodyPr>
          <a:lstStyle/>
          <a:p>
            <a:pPr marL="19050" indent="0">
              <a:defRPr/>
            </a:pPr>
            <a:r>
              <a:rPr lang="da-DK" altLang="da-DK" sz="2800" b="1" dirty="0">
                <a:latin typeface="Calibri" panose="020F0502020204030204" pitchFamily="34" charset="0"/>
                <a:cs typeface="Calibri" panose="020F0502020204030204" pitchFamily="34" charset="0"/>
              </a:rPr>
              <a:t>Datatilsynet-</a:t>
            </a:r>
            <a:r>
              <a:rPr lang="da-DK" altLang="da-DK" sz="2800" b="1" dirty="0" err="1">
                <a:latin typeface="Calibri" panose="020F0502020204030204" pitchFamily="34" charset="0"/>
                <a:cs typeface="Calibri" panose="020F0502020204030204" pitchFamily="34" charset="0"/>
              </a:rPr>
              <a:t>imut</a:t>
            </a:r>
            <a:r>
              <a:rPr lang="da-DK" altLang="da-DK" sz="2800" b="1" dirty="0">
                <a:latin typeface="Calibri" panose="020F0502020204030204" pitchFamily="34" charset="0"/>
                <a:cs typeface="Calibri" panose="020F0502020204030204" pitchFamily="34" charset="0"/>
              </a:rPr>
              <a:t> </a:t>
            </a:r>
            <a:r>
              <a:rPr lang="da-DK" altLang="da-DK" sz="2800" b="1" dirty="0" err="1">
                <a:latin typeface="Calibri" panose="020F0502020204030204" pitchFamily="34" charset="0"/>
                <a:cs typeface="Calibri" panose="020F0502020204030204" pitchFamily="34" charset="0"/>
              </a:rPr>
              <a:t>suliarinninnerup</a:t>
            </a:r>
            <a:r>
              <a:rPr lang="da-DK" altLang="da-DK" sz="2800" b="1" dirty="0">
                <a:latin typeface="Calibri" panose="020F0502020204030204" pitchFamily="34" charset="0"/>
                <a:cs typeface="Calibri" panose="020F0502020204030204" pitchFamily="34" charset="0"/>
              </a:rPr>
              <a:t> </a:t>
            </a:r>
            <a:r>
              <a:rPr lang="da-DK" altLang="da-DK" sz="2800" b="1" dirty="0" err="1">
                <a:latin typeface="Calibri" panose="020F0502020204030204" pitchFamily="34" charset="0"/>
                <a:cs typeface="Calibri" panose="020F0502020204030204" pitchFamily="34" charset="0"/>
              </a:rPr>
              <a:t>nalunaarutiginnissutiginera</a:t>
            </a:r>
            <a:r>
              <a:rPr lang="da-DK" sz="2800" b="1" dirty="0"/>
              <a:t/>
            </a:r>
            <a:br>
              <a:rPr lang="da-DK" sz="2800" b="1" dirty="0"/>
            </a:br>
            <a:r>
              <a:rPr lang="da-DK" sz="2800" b="1" dirty="0" err="1" smtClean="0"/>
              <a:t>Nalunaarutiginnittarnermi</a:t>
            </a:r>
            <a:r>
              <a:rPr lang="da-DK" sz="2800" b="1" dirty="0" smtClean="0"/>
              <a:t> </a:t>
            </a:r>
            <a:r>
              <a:rPr lang="da-DK" sz="2800" b="1" dirty="0" err="1" smtClean="0"/>
              <a:t>najoqqutassatut</a:t>
            </a:r>
            <a:r>
              <a:rPr lang="da-DK" sz="2800" b="1" dirty="0" smtClean="0"/>
              <a:t> </a:t>
            </a:r>
            <a:r>
              <a:rPr lang="da-DK" sz="2800" b="1" dirty="0" err="1" smtClean="0"/>
              <a:t>malittarisassat</a:t>
            </a:r>
            <a:r>
              <a:rPr lang="da-DK" sz="2800" b="1" dirty="0"/>
              <a:t/>
            </a:r>
            <a:br>
              <a:rPr lang="da-DK" sz="2800" b="1" dirty="0"/>
            </a:br>
            <a:endParaRPr lang="da-DK" altLang="da-DK" sz="2800" dirty="0">
              <a:latin typeface="Arial" charset="0"/>
              <a:cs typeface="Arial" charset="0"/>
            </a:endParaRPr>
          </a:p>
        </p:txBody>
      </p:sp>
      <p:sp>
        <p:nvSpPr>
          <p:cNvPr id="3" name="Pladsholder til indhold 2"/>
          <p:cNvSpPr>
            <a:spLocks noGrp="1"/>
          </p:cNvSpPr>
          <p:nvPr>
            <p:ph idx="1"/>
          </p:nvPr>
        </p:nvSpPr>
        <p:spPr>
          <a:xfrm>
            <a:off x="1385888" y="1916117"/>
            <a:ext cx="6344841" cy="4859337"/>
          </a:xfrm>
        </p:spPr>
        <p:txBody>
          <a:bodyPr>
            <a:normAutofit fontScale="70000" lnSpcReduction="20000"/>
          </a:bodyPr>
          <a:lstStyle/>
          <a:p>
            <a:pPr marL="19050" indent="0">
              <a:buNone/>
              <a:defRPr/>
            </a:pPr>
            <a:r>
              <a:rPr lang="da-DK" b="1" dirty="0"/>
              <a:t>	§§ 45 </a:t>
            </a:r>
            <a:r>
              <a:rPr lang="da-DK" b="1" dirty="0" err="1" smtClean="0"/>
              <a:t>aamma</a:t>
            </a:r>
            <a:r>
              <a:rPr lang="da-DK" b="1" dirty="0" smtClean="0"/>
              <a:t> </a:t>
            </a:r>
            <a:r>
              <a:rPr lang="da-DK" b="1" dirty="0"/>
              <a:t>46 – </a:t>
            </a:r>
            <a:r>
              <a:rPr lang="da-DK" b="1" dirty="0" err="1" smtClean="0"/>
              <a:t>pisortani</a:t>
            </a:r>
            <a:r>
              <a:rPr lang="da-DK" b="1" dirty="0" smtClean="0"/>
              <a:t> </a:t>
            </a:r>
            <a:r>
              <a:rPr lang="da-DK" b="1" dirty="0" err="1" smtClean="0"/>
              <a:t>oqartussaasut</a:t>
            </a:r>
            <a:endParaRPr lang="da-DK" b="1" dirty="0"/>
          </a:p>
          <a:p>
            <a:pPr marL="19050" indent="0">
              <a:buNone/>
              <a:defRPr/>
            </a:pPr>
            <a:r>
              <a:rPr lang="da-DK" b="1" dirty="0"/>
              <a:t>	§§ 50 </a:t>
            </a:r>
            <a:r>
              <a:rPr lang="da-DK" b="1" dirty="0" err="1" smtClean="0"/>
              <a:t>aamma</a:t>
            </a:r>
            <a:r>
              <a:rPr lang="da-DK" b="1" dirty="0" smtClean="0"/>
              <a:t> </a:t>
            </a:r>
            <a:r>
              <a:rPr lang="da-DK" b="1" dirty="0"/>
              <a:t>51 - </a:t>
            </a:r>
            <a:r>
              <a:rPr lang="da-DK" b="1" dirty="0" smtClean="0"/>
              <a:t>inuit                                 </a:t>
            </a:r>
            <a:endParaRPr lang="da-DK" b="1" dirty="0"/>
          </a:p>
          <a:p>
            <a:pPr marL="19050" indent="0">
              <a:buNone/>
              <a:defRPr/>
            </a:pPr>
            <a:endParaRPr lang="da-DK" b="1" dirty="0"/>
          </a:p>
          <a:p>
            <a:pPr>
              <a:buFontTx/>
              <a:buChar char="-"/>
              <a:defRPr/>
            </a:pPr>
            <a:r>
              <a:rPr lang="da-DK" dirty="0" err="1" smtClean="0"/>
              <a:t>Nalunaaruteqartussaatitaalluni</a:t>
            </a:r>
            <a:r>
              <a:rPr lang="da-DK" dirty="0" smtClean="0"/>
              <a:t> </a:t>
            </a:r>
            <a:r>
              <a:rPr lang="da-DK" dirty="0" err="1" smtClean="0"/>
              <a:t>suliarinninnermi</a:t>
            </a:r>
            <a:r>
              <a:rPr lang="da-DK" dirty="0" smtClean="0"/>
              <a:t> </a:t>
            </a:r>
            <a:r>
              <a:rPr lang="da-DK" dirty="0" err="1" smtClean="0"/>
              <a:t>immikkut</a:t>
            </a:r>
            <a:r>
              <a:rPr lang="da-DK" dirty="0" smtClean="0"/>
              <a:t> </a:t>
            </a:r>
            <a:r>
              <a:rPr lang="da-DK" dirty="0" err="1" smtClean="0"/>
              <a:t>mianerisariaqakkat</a:t>
            </a:r>
            <a:r>
              <a:rPr lang="da-DK" dirty="0" smtClean="0"/>
              <a:t> </a:t>
            </a:r>
            <a:r>
              <a:rPr lang="da-DK" dirty="0" err="1" smtClean="0"/>
              <a:t>pineqartut</a:t>
            </a:r>
            <a:r>
              <a:rPr lang="da-DK" dirty="0" smtClean="0"/>
              <a:t> </a:t>
            </a:r>
            <a:r>
              <a:rPr lang="da-DK" dirty="0" err="1" smtClean="0"/>
              <a:t>aallartinnginnerini</a:t>
            </a:r>
            <a:r>
              <a:rPr lang="da-DK" dirty="0" smtClean="0"/>
              <a:t> </a:t>
            </a:r>
            <a:r>
              <a:rPr lang="da-DK" dirty="0" err="1" smtClean="0"/>
              <a:t>Datatsilsynet</a:t>
            </a:r>
            <a:r>
              <a:rPr lang="da-DK" dirty="0" smtClean="0"/>
              <a:t>-ip </a:t>
            </a:r>
            <a:r>
              <a:rPr lang="da-DK" i="1" dirty="0" err="1" smtClean="0"/>
              <a:t>oqaaseqaataa</a:t>
            </a:r>
            <a:r>
              <a:rPr lang="da-DK" i="1" dirty="0" smtClean="0"/>
              <a:t> </a:t>
            </a:r>
            <a:r>
              <a:rPr lang="da-DK" dirty="0" err="1" smtClean="0"/>
              <a:t>pissarsiariniarneqaqqaassaaq</a:t>
            </a:r>
            <a:r>
              <a:rPr lang="da-DK" dirty="0" smtClean="0"/>
              <a:t>.</a:t>
            </a:r>
            <a:endParaRPr lang="da-DK" dirty="0"/>
          </a:p>
          <a:p>
            <a:pPr>
              <a:buFontTx/>
              <a:buChar char="-"/>
              <a:defRPr/>
            </a:pPr>
            <a:endParaRPr lang="da-DK" dirty="0"/>
          </a:p>
          <a:p>
            <a:pPr>
              <a:buFontTx/>
              <a:buChar char="-"/>
              <a:defRPr/>
            </a:pPr>
            <a:r>
              <a:rPr lang="da-DK" dirty="0" err="1" smtClean="0"/>
              <a:t>Paasissutissani</a:t>
            </a:r>
            <a:r>
              <a:rPr lang="da-DK" dirty="0" smtClean="0"/>
              <a:t> </a:t>
            </a:r>
            <a:r>
              <a:rPr lang="da-DK" dirty="0" err="1" smtClean="0"/>
              <a:t>nalunaartussaatitaasuni</a:t>
            </a:r>
            <a:r>
              <a:rPr lang="da-DK" dirty="0" smtClean="0"/>
              <a:t> </a:t>
            </a:r>
            <a:r>
              <a:rPr lang="da-DK" dirty="0" err="1" smtClean="0"/>
              <a:t>annertuumik</a:t>
            </a:r>
            <a:r>
              <a:rPr lang="da-DK" dirty="0" smtClean="0"/>
              <a:t> </a:t>
            </a:r>
            <a:r>
              <a:rPr lang="da-DK" dirty="0" err="1" smtClean="0"/>
              <a:t>allannguutaasut</a:t>
            </a:r>
            <a:r>
              <a:rPr lang="da-DK" dirty="0" smtClean="0"/>
              <a:t> </a:t>
            </a:r>
            <a:r>
              <a:rPr lang="da-DK" dirty="0" err="1" smtClean="0"/>
              <a:t>nalunaarutigineqassapput</a:t>
            </a:r>
            <a:r>
              <a:rPr lang="da-DK" dirty="0" smtClean="0"/>
              <a:t>.</a:t>
            </a:r>
            <a:endParaRPr lang="da-DK" dirty="0"/>
          </a:p>
          <a:p>
            <a:pPr>
              <a:buFontTx/>
              <a:buChar char="-"/>
              <a:defRPr/>
            </a:pPr>
            <a:endParaRPr lang="da-DK" dirty="0"/>
          </a:p>
          <a:p>
            <a:pPr>
              <a:buFontTx/>
              <a:buChar char="-"/>
              <a:defRPr/>
            </a:pPr>
            <a:r>
              <a:rPr lang="da-DK" dirty="0" err="1" smtClean="0"/>
              <a:t>Nalunaartussaatitaanerni</a:t>
            </a:r>
            <a:r>
              <a:rPr lang="da-DK" dirty="0" smtClean="0"/>
              <a:t> </a:t>
            </a:r>
            <a:r>
              <a:rPr lang="da-DK" dirty="0" err="1" smtClean="0"/>
              <a:t>allannguinissaq</a:t>
            </a:r>
            <a:r>
              <a:rPr lang="da-DK" dirty="0" smtClean="0"/>
              <a:t> </a:t>
            </a:r>
            <a:r>
              <a:rPr lang="da-DK" dirty="0" err="1" smtClean="0"/>
              <a:t>pitinnagu</a:t>
            </a:r>
            <a:r>
              <a:rPr lang="da-DK" dirty="0" smtClean="0"/>
              <a:t> Datatilsynet </a:t>
            </a:r>
            <a:r>
              <a:rPr lang="da-DK" dirty="0" err="1" smtClean="0"/>
              <a:t>tusarniaaffigineqaqqaassaaq</a:t>
            </a:r>
            <a:r>
              <a:rPr lang="da-DK" dirty="0" smtClean="0"/>
              <a:t>.</a:t>
            </a:r>
            <a:endParaRPr lang="da-DK" dirty="0"/>
          </a:p>
          <a:p>
            <a:pPr>
              <a:buFontTx/>
              <a:buChar char="-"/>
              <a:defRPr/>
            </a:pPr>
            <a:endParaRPr lang="da-DK" dirty="0"/>
          </a:p>
          <a:p>
            <a:pPr marL="19050" indent="0">
              <a:buNone/>
              <a:defRPr/>
            </a:pPr>
            <a:endParaRPr lang="da-DK" b="1" dirty="0"/>
          </a:p>
          <a:p>
            <a:pPr marL="19050" indent="0">
              <a:buNone/>
              <a:defRPr/>
            </a:pPr>
            <a:endParaRPr lang="da-DK" b="1" dirty="0"/>
          </a:p>
        </p:txBody>
      </p:sp>
      <p:sp>
        <p:nvSpPr>
          <p:cNvPr id="75781" name="Pladsholder til diasnumm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compatLnSpc="1">
            <a:prstTxWarp prst="textNoShape">
              <a:avLst/>
            </a:prstTxWarp>
          </a:bodyPr>
          <a:lstStyle>
            <a:lvl1pPr eaLnBrk="0" hangingPunct="0">
              <a:spcBef>
                <a:spcPts val="300"/>
              </a:spcBef>
              <a:buFont typeface="Arial" charset="0"/>
              <a:buChar char="–"/>
              <a:defRPr>
                <a:solidFill>
                  <a:schemeClr val="tx1"/>
                </a:solidFill>
                <a:latin typeface="Arial" charset="0"/>
                <a:cs typeface="Arial" charset="0"/>
              </a:defRPr>
            </a:lvl1pPr>
            <a:lvl2pPr marL="742950" indent="-285750" eaLnBrk="0" hangingPunct="0">
              <a:spcBef>
                <a:spcPts val="300"/>
              </a:spcBef>
              <a:buFont typeface="Arial" charset="0"/>
              <a:buChar char="–"/>
              <a:defRPr>
                <a:solidFill>
                  <a:schemeClr val="tx1"/>
                </a:solidFill>
                <a:latin typeface="Arial" charset="0"/>
                <a:cs typeface="Arial" charset="0"/>
              </a:defRPr>
            </a:lvl2pPr>
            <a:lvl3pPr marL="1143000" indent="-228600" eaLnBrk="0" hangingPunct="0">
              <a:spcBef>
                <a:spcPts val="300"/>
              </a:spcBef>
              <a:buFont typeface="Arial" charset="0"/>
              <a:buChar char="–"/>
              <a:defRPr>
                <a:solidFill>
                  <a:schemeClr val="tx1"/>
                </a:solidFill>
                <a:latin typeface="Arial" charset="0"/>
                <a:cs typeface="Arial" charset="0"/>
              </a:defRPr>
            </a:lvl3pPr>
            <a:lvl4pPr marL="1600200" indent="-228600" eaLnBrk="0" hangingPunct="0">
              <a:spcBef>
                <a:spcPts val="300"/>
              </a:spcBef>
              <a:buFont typeface="Arial" charset="0"/>
              <a:buChar char="–"/>
              <a:defRPr>
                <a:solidFill>
                  <a:schemeClr val="tx1"/>
                </a:solidFill>
                <a:latin typeface="Arial" charset="0"/>
                <a:cs typeface="Arial" charset="0"/>
              </a:defRPr>
            </a:lvl4pPr>
            <a:lvl5pPr marL="2057400" indent="-228600" eaLnBrk="0" hangingPunct="0">
              <a:spcBef>
                <a:spcPts val="300"/>
              </a:spcBef>
              <a:buFont typeface="Arial" charset="0"/>
              <a:buChar char="–"/>
              <a:defRPr>
                <a:solidFill>
                  <a:schemeClr val="tx1"/>
                </a:solidFill>
                <a:latin typeface="Arial" charset="0"/>
                <a:cs typeface="Arial" charset="0"/>
              </a:defRPr>
            </a:lvl5pPr>
            <a:lvl6pPr marL="2514600" indent="-228600" eaLnBrk="0" fontAlgn="base" hangingPunct="0">
              <a:spcBef>
                <a:spcPts val="300"/>
              </a:spcBef>
              <a:spcAft>
                <a:spcPct val="0"/>
              </a:spcAft>
              <a:buFont typeface="Arial" charset="0"/>
              <a:buChar char="–"/>
              <a:defRPr>
                <a:solidFill>
                  <a:schemeClr val="tx1"/>
                </a:solidFill>
                <a:latin typeface="Arial" charset="0"/>
                <a:cs typeface="Arial" charset="0"/>
              </a:defRPr>
            </a:lvl6pPr>
            <a:lvl7pPr marL="2971800" indent="-228600" eaLnBrk="0" fontAlgn="base" hangingPunct="0">
              <a:spcBef>
                <a:spcPts val="300"/>
              </a:spcBef>
              <a:spcAft>
                <a:spcPct val="0"/>
              </a:spcAft>
              <a:buFont typeface="Arial" charset="0"/>
              <a:buChar char="–"/>
              <a:defRPr>
                <a:solidFill>
                  <a:schemeClr val="tx1"/>
                </a:solidFill>
                <a:latin typeface="Arial" charset="0"/>
                <a:cs typeface="Arial" charset="0"/>
              </a:defRPr>
            </a:lvl7pPr>
            <a:lvl8pPr marL="3429000" indent="-228600" eaLnBrk="0" fontAlgn="base" hangingPunct="0">
              <a:spcBef>
                <a:spcPts val="300"/>
              </a:spcBef>
              <a:spcAft>
                <a:spcPct val="0"/>
              </a:spcAft>
              <a:buFont typeface="Arial" charset="0"/>
              <a:buChar char="–"/>
              <a:defRPr>
                <a:solidFill>
                  <a:schemeClr val="tx1"/>
                </a:solidFill>
                <a:latin typeface="Arial" charset="0"/>
                <a:cs typeface="Arial" charset="0"/>
              </a:defRPr>
            </a:lvl8pPr>
            <a:lvl9pPr marL="3886200" indent="-228600" eaLnBrk="0" fontAlgn="base" hangingPunct="0">
              <a:spcBef>
                <a:spcPts val="300"/>
              </a:spcBef>
              <a:spcAft>
                <a:spcPct val="0"/>
              </a:spcAft>
              <a:buFont typeface="Arial" charset="0"/>
              <a:buChar char="–"/>
              <a:defRPr>
                <a:solidFill>
                  <a:schemeClr val="tx1"/>
                </a:solidFill>
                <a:latin typeface="Arial" charset="0"/>
                <a:cs typeface="Arial" charset="0"/>
              </a:defRPr>
            </a:lvl9pPr>
          </a:lstStyle>
          <a:p>
            <a:pPr eaLnBrk="1" fontAlgn="base" hangingPunct="1">
              <a:spcBef>
                <a:spcPct val="0"/>
              </a:spcBef>
              <a:spcAft>
                <a:spcPct val="0"/>
              </a:spcAft>
              <a:buFont typeface="Arial" charset="0"/>
              <a:buNone/>
            </a:pPr>
            <a:fld id="{26F68621-5211-4D94-9FC6-C7879FB05C73}" type="slidenum">
              <a:rPr lang="da-DK" altLang="da-DK">
                <a:solidFill>
                  <a:srgbClr val="FFFFFF"/>
                </a:solidFill>
              </a:rPr>
              <a:pPr eaLnBrk="1" fontAlgn="base" hangingPunct="1">
                <a:spcBef>
                  <a:spcPct val="0"/>
                </a:spcBef>
                <a:spcAft>
                  <a:spcPct val="0"/>
                </a:spcAft>
                <a:buFont typeface="Arial" charset="0"/>
                <a:buNone/>
              </a:pPr>
              <a:t>84</a:t>
            </a:fld>
            <a:endParaRPr lang="da-DK" altLang="da-DK" dirty="0">
              <a:solidFill>
                <a:srgbClr val="FFFFFF"/>
              </a:solidFill>
            </a:endParaRPr>
          </a:p>
        </p:txBody>
      </p:sp>
    </p:spTree>
    <p:extLst>
      <p:ext uri="{BB962C8B-B14F-4D97-AF65-F5344CB8AC3E}">
        <p14:creationId xmlns:p14="http://schemas.microsoft.com/office/powerpoint/2010/main" val="308174505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a-DK" dirty="0" smtClean="0"/>
              <a:t>GDPR</a:t>
            </a:r>
            <a:endParaRPr lang="da-DK" dirty="0"/>
          </a:p>
        </p:txBody>
      </p:sp>
      <p:sp>
        <p:nvSpPr>
          <p:cNvPr id="3" name="Undertitel 2"/>
          <p:cNvSpPr>
            <a:spLocks noGrp="1"/>
          </p:cNvSpPr>
          <p:nvPr>
            <p:ph type="subTitle" idx="1"/>
          </p:nvPr>
        </p:nvSpPr>
        <p:spPr/>
        <p:txBody>
          <a:bodyPr/>
          <a:lstStyle/>
          <a:p>
            <a:r>
              <a:rPr lang="da-DK" dirty="0" smtClean="0"/>
              <a:t>Rudolf Heilmann, Air Greenland</a:t>
            </a:r>
            <a:endParaRPr lang="da-DK" dirty="0"/>
          </a:p>
        </p:txBody>
      </p:sp>
    </p:spTree>
    <p:extLst>
      <p:ext uri="{BB962C8B-B14F-4D97-AF65-F5344CB8AC3E}">
        <p14:creationId xmlns:p14="http://schemas.microsoft.com/office/powerpoint/2010/main" val="50787434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426310" y="3548461"/>
            <a:ext cx="7730696" cy="1086357"/>
          </a:xfrm>
        </p:spPr>
        <p:txBody>
          <a:bodyPr/>
          <a:lstStyle/>
          <a:p>
            <a:r>
              <a:rPr lang="da-DK" dirty="0">
                <a:solidFill>
                  <a:schemeClr val="tx1"/>
                </a:solidFill>
              </a:rPr>
              <a:t>SARFARISSOQ / GDPR</a:t>
            </a:r>
            <a:endParaRPr lang="da-DK" dirty="0">
              <a:solidFill>
                <a:schemeClr val="accent2"/>
              </a:solidFill>
            </a:endParaRPr>
          </a:p>
        </p:txBody>
      </p:sp>
      <p:sp>
        <p:nvSpPr>
          <p:cNvPr id="3" name="Undertitel 2"/>
          <p:cNvSpPr>
            <a:spLocks noGrp="1"/>
          </p:cNvSpPr>
          <p:nvPr>
            <p:ph type="subTitle" idx="1"/>
          </p:nvPr>
        </p:nvSpPr>
        <p:spPr>
          <a:xfrm>
            <a:off x="461179" y="4495329"/>
            <a:ext cx="6858000" cy="1655762"/>
          </a:xfrm>
        </p:spPr>
        <p:txBody>
          <a:bodyPr/>
          <a:lstStyle/>
          <a:p>
            <a:r>
              <a:rPr lang="da-DK" dirty="0"/>
              <a:t>15. Januar 2020</a:t>
            </a:r>
          </a:p>
          <a:p>
            <a:r>
              <a:rPr lang="da-DK" dirty="0"/>
              <a:t/>
            </a:r>
            <a:br>
              <a:rPr lang="da-DK" dirty="0"/>
            </a:br>
            <a:r>
              <a:rPr lang="da-DK" dirty="0" smtClean="0"/>
              <a:t>GDPR-imi </a:t>
            </a:r>
            <a:r>
              <a:rPr lang="da-DK" dirty="0" err="1" smtClean="0"/>
              <a:t>Ataqatigiissaarisoq</a:t>
            </a:r>
            <a:r>
              <a:rPr lang="da-DK" dirty="0"/>
              <a:t/>
            </a:r>
            <a:br>
              <a:rPr lang="da-DK" dirty="0"/>
            </a:br>
            <a:r>
              <a:rPr lang="da-DK" dirty="0"/>
              <a:t>Rudolf Heilmann</a:t>
            </a:r>
          </a:p>
        </p:txBody>
      </p:sp>
    </p:spTree>
    <p:extLst>
      <p:ext uri="{BB962C8B-B14F-4D97-AF65-F5344CB8AC3E}">
        <p14:creationId xmlns:p14="http://schemas.microsoft.com/office/powerpoint/2010/main" val="1204736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idx="1"/>
          </p:nvPr>
        </p:nvSpPr>
        <p:spPr/>
        <p:txBody>
          <a:bodyPr>
            <a:normAutofit fontScale="70000" lnSpcReduction="20000"/>
          </a:bodyPr>
          <a:lstStyle/>
          <a:p>
            <a:r>
              <a:rPr lang="da-DK" dirty="0" smtClean="0"/>
              <a:t>EU-mi </a:t>
            </a:r>
            <a:r>
              <a:rPr lang="da-DK" dirty="0" err="1" smtClean="0"/>
              <a:t>suliaqartarpoq</a:t>
            </a:r>
            <a:r>
              <a:rPr lang="da-DK" dirty="0" smtClean="0"/>
              <a:t>: </a:t>
            </a:r>
            <a:r>
              <a:rPr lang="da-DK" dirty="0"/>
              <a:t/>
            </a:r>
            <a:br>
              <a:rPr lang="da-DK" dirty="0"/>
            </a:br>
            <a:r>
              <a:rPr lang="da-DK" dirty="0" smtClean="0"/>
              <a:t>Data-nik </a:t>
            </a:r>
            <a:r>
              <a:rPr lang="da-DK" dirty="0" err="1" smtClean="0"/>
              <a:t>illersuineq</a:t>
            </a:r>
            <a:r>
              <a:rPr lang="da-DK" dirty="0" smtClean="0"/>
              <a:t> </a:t>
            </a:r>
            <a:r>
              <a:rPr lang="da-DK" dirty="0" err="1" smtClean="0"/>
              <a:t>pillugu</a:t>
            </a:r>
            <a:r>
              <a:rPr lang="da-DK" dirty="0" smtClean="0"/>
              <a:t> </a:t>
            </a:r>
            <a:r>
              <a:rPr lang="da-DK" dirty="0" err="1" smtClean="0"/>
              <a:t>peqqussut</a:t>
            </a:r>
            <a:r>
              <a:rPr lang="da-DK" dirty="0" smtClean="0"/>
              <a:t> maj 2018 </a:t>
            </a:r>
            <a:r>
              <a:rPr lang="da-DK" dirty="0" err="1" smtClean="0"/>
              <a:t>malinneqassaaq</a:t>
            </a:r>
            <a:endParaRPr lang="da-DK" dirty="0"/>
          </a:p>
          <a:p>
            <a:r>
              <a:rPr lang="da-DK" dirty="0" err="1"/>
              <a:t>Compliant</a:t>
            </a:r>
            <a:r>
              <a:rPr lang="da-DK" dirty="0"/>
              <a:t>:</a:t>
            </a:r>
            <a:br>
              <a:rPr lang="da-DK" dirty="0"/>
            </a:br>
            <a:r>
              <a:rPr lang="da-DK" dirty="0"/>
              <a:t>- </a:t>
            </a:r>
            <a:r>
              <a:rPr lang="da-DK" dirty="0" err="1" smtClean="0"/>
              <a:t>Pisiortorfiit</a:t>
            </a:r>
            <a:r>
              <a:rPr lang="da-DK" dirty="0"/>
              <a:t/>
            </a:r>
            <a:br>
              <a:rPr lang="da-DK" dirty="0"/>
            </a:br>
            <a:r>
              <a:rPr lang="da-DK" dirty="0"/>
              <a:t>- Due </a:t>
            </a:r>
            <a:r>
              <a:rPr lang="da-DK" dirty="0" smtClean="0"/>
              <a:t>diligence (</a:t>
            </a:r>
            <a:r>
              <a:rPr lang="da-DK" dirty="0" err="1" smtClean="0"/>
              <a:t>misissuineq</a:t>
            </a:r>
            <a:r>
              <a:rPr lang="da-DK" dirty="0" smtClean="0"/>
              <a:t>)</a:t>
            </a:r>
            <a:r>
              <a:rPr lang="da-DK" dirty="0"/>
              <a:t/>
            </a:r>
            <a:br>
              <a:rPr lang="da-DK" dirty="0"/>
            </a:br>
            <a:r>
              <a:rPr lang="da-DK" dirty="0"/>
              <a:t>- </a:t>
            </a:r>
            <a:r>
              <a:rPr lang="da-DK" dirty="0" smtClean="0"/>
              <a:t>Sulisut </a:t>
            </a:r>
            <a:r>
              <a:rPr lang="da-DK" dirty="0" err="1" smtClean="0"/>
              <a:t>arlaqartut</a:t>
            </a:r>
            <a:r>
              <a:rPr lang="da-DK" dirty="0" smtClean="0"/>
              <a:t> </a:t>
            </a:r>
            <a:r>
              <a:rPr lang="da-DK" dirty="0" err="1" smtClean="0"/>
              <a:t>nalinginnaasumik</a:t>
            </a:r>
            <a:r>
              <a:rPr lang="da-DK" dirty="0" smtClean="0"/>
              <a:t> </a:t>
            </a:r>
            <a:r>
              <a:rPr lang="da-DK" dirty="0" err="1" smtClean="0"/>
              <a:t>ilaatinneqartut</a:t>
            </a:r>
            <a:r>
              <a:rPr lang="da-DK" dirty="0" smtClean="0"/>
              <a:t> </a:t>
            </a:r>
            <a:r>
              <a:rPr lang="da-DK" dirty="0" err="1" smtClean="0"/>
              <a:t>aaljaangiunneqarpoq</a:t>
            </a:r>
            <a:r>
              <a:rPr lang="da-DK" dirty="0" smtClean="0"/>
              <a:t> </a:t>
            </a:r>
            <a:r>
              <a:rPr lang="da-DK" dirty="0" err="1" smtClean="0"/>
              <a:t>Suliffissuaq</a:t>
            </a:r>
            <a:r>
              <a:rPr lang="da-DK" dirty="0" smtClean="0"/>
              <a:t> </a:t>
            </a:r>
            <a:r>
              <a:rPr lang="da-DK" dirty="0" err="1" smtClean="0"/>
              <a:t>ilaatinneqassasoq</a:t>
            </a:r>
            <a:endParaRPr lang="da-DK" dirty="0"/>
          </a:p>
          <a:p>
            <a:pPr lvl="1"/>
            <a:r>
              <a:rPr lang="da-DK" dirty="0"/>
              <a:t>Air Greenland DK </a:t>
            </a:r>
            <a:r>
              <a:rPr lang="da-DK" dirty="0" err="1" smtClean="0"/>
              <a:t>aamma</a:t>
            </a:r>
            <a:r>
              <a:rPr lang="da-DK" dirty="0" smtClean="0"/>
              <a:t> </a:t>
            </a:r>
            <a:r>
              <a:rPr lang="da-DK" dirty="0"/>
              <a:t>GL</a:t>
            </a:r>
          </a:p>
          <a:p>
            <a:pPr lvl="1"/>
            <a:r>
              <a:rPr lang="da-DK" dirty="0" err="1" smtClean="0"/>
              <a:t>Angalatitsivik</a:t>
            </a:r>
            <a:r>
              <a:rPr lang="da-DK" dirty="0" smtClean="0"/>
              <a:t> </a:t>
            </a:r>
            <a:r>
              <a:rPr lang="da-DK" dirty="0"/>
              <a:t>DK </a:t>
            </a:r>
            <a:r>
              <a:rPr lang="da-DK" dirty="0" err="1" smtClean="0"/>
              <a:t>aamma</a:t>
            </a:r>
            <a:r>
              <a:rPr lang="da-DK" dirty="0" smtClean="0"/>
              <a:t> </a:t>
            </a:r>
            <a:r>
              <a:rPr lang="da-DK" dirty="0"/>
              <a:t>GL</a:t>
            </a:r>
          </a:p>
          <a:p>
            <a:pPr lvl="1"/>
            <a:r>
              <a:rPr lang="da-DK" dirty="0"/>
              <a:t>Hotel Arctic (GL)</a:t>
            </a:r>
          </a:p>
        </p:txBody>
      </p:sp>
      <p:sp>
        <p:nvSpPr>
          <p:cNvPr id="3" name="Titel 2"/>
          <p:cNvSpPr>
            <a:spLocks noGrp="1"/>
          </p:cNvSpPr>
          <p:nvPr>
            <p:ph type="title"/>
          </p:nvPr>
        </p:nvSpPr>
        <p:spPr>
          <a:xfrm>
            <a:off x="628651" y="437956"/>
            <a:ext cx="4629150" cy="1374880"/>
          </a:xfrm>
        </p:spPr>
        <p:txBody>
          <a:bodyPr/>
          <a:lstStyle/>
          <a:p>
            <a:r>
              <a:rPr lang="da-DK" dirty="0"/>
              <a:t>GDPR / </a:t>
            </a:r>
            <a:r>
              <a:rPr lang="da-DK" dirty="0" err="1" smtClean="0"/>
              <a:t>Inunnut</a:t>
            </a:r>
            <a:r>
              <a:rPr lang="da-DK" dirty="0" smtClean="0"/>
              <a:t> </a:t>
            </a:r>
            <a:r>
              <a:rPr lang="da-DK" dirty="0" err="1" smtClean="0"/>
              <a:t>paasissutissat</a:t>
            </a:r>
            <a:r>
              <a:rPr lang="da-DK" dirty="0" smtClean="0"/>
              <a:t> </a:t>
            </a:r>
            <a:r>
              <a:rPr lang="da-DK" dirty="0" err="1" smtClean="0"/>
              <a:t>pillugit</a:t>
            </a:r>
            <a:r>
              <a:rPr lang="da-DK" dirty="0" smtClean="0"/>
              <a:t> </a:t>
            </a:r>
            <a:r>
              <a:rPr lang="da-DK" dirty="0" err="1" smtClean="0"/>
              <a:t>inatsit</a:t>
            </a:r>
            <a:endParaRPr lang="da-DK" dirty="0"/>
          </a:p>
        </p:txBody>
      </p:sp>
      <p:pic>
        <p:nvPicPr>
          <p:cNvPr id="5" name="Billed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0596" y="1"/>
            <a:ext cx="3663404" cy="6857998"/>
          </a:xfrm>
          <a:prstGeom prst="rect">
            <a:avLst/>
          </a:prstGeom>
        </p:spPr>
      </p:pic>
      <p:pic>
        <p:nvPicPr>
          <p:cNvPr id="6" name="Bille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4308" y="5843683"/>
            <a:ext cx="1859691" cy="785202"/>
          </a:xfrm>
          <a:prstGeom prst="rect">
            <a:avLst/>
          </a:prstGeom>
        </p:spPr>
      </p:pic>
    </p:spTree>
    <p:extLst>
      <p:ext uri="{BB962C8B-B14F-4D97-AF65-F5344CB8AC3E}">
        <p14:creationId xmlns:p14="http://schemas.microsoft.com/office/powerpoint/2010/main" val="249762857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idx="1"/>
          </p:nvPr>
        </p:nvSpPr>
        <p:spPr/>
        <p:txBody>
          <a:bodyPr>
            <a:normAutofit/>
          </a:bodyPr>
          <a:lstStyle/>
          <a:p>
            <a:r>
              <a:rPr lang="da-DK" sz="2400" dirty="0" err="1" smtClean="0"/>
              <a:t>Amigaataasinnaasunik</a:t>
            </a:r>
            <a:r>
              <a:rPr lang="da-DK" sz="2400" dirty="0" smtClean="0"/>
              <a:t> </a:t>
            </a:r>
            <a:r>
              <a:rPr lang="da-DK" sz="2400" dirty="0" err="1" smtClean="0"/>
              <a:t>suussusersinissamut</a:t>
            </a:r>
            <a:r>
              <a:rPr lang="da-DK" sz="2400" dirty="0" smtClean="0"/>
              <a:t> </a:t>
            </a:r>
            <a:r>
              <a:rPr lang="da-DK" sz="2400" dirty="0" err="1" smtClean="0"/>
              <a:t>ikiuunneq</a:t>
            </a:r>
            <a:r>
              <a:rPr lang="da-DK" sz="2400" dirty="0" smtClean="0"/>
              <a:t>: </a:t>
            </a:r>
            <a:r>
              <a:rPr lang="da-DK" sz="2400" dirty="0"/>
              <a:t/>
            </a:r>
            <a:br>
              <a:rPr lang="da-DK" sz="2400" dirty="0"/>
            </a:br>
            <a:r>
              <a:rPr lang="da-DK" sz="3600" b="1" dirty="0">
                <a:solidFill>
                  <a:schemeClr val="accent1"/>
                </a:solidFill>
              </a:rPr>
              <a:t>Neupart</a:t>
            </a:r>
            <a:r>
              <a:rPr lang="da-DK" dirty="0"/>
              <a:t/>
            </a:r>
            <a:br>
              <a:rPr lang="da-DK" dirty="0"/>
            </a:br>
            <a:endParaRPr lang="da-DK" dirty="0"/>
          </a:p>
        </p:txBody>
      </p:sp>
      <p:sp>
        <p:nvSpPr>
          <p:cNvPr id="3" name="Titel 2"/>
          <p:cNvSpPr>
            <a:spLocks noGrp="1"/>
          </p:cNvSpPr>
          <p:nvPr>
            <p:ph type="title"/>
          </p:nvPr>
        </p:nvSpPr>
        <p:spPr>
          <a:xfrm>
            <a:off x="628652" y="462772"/>
            <a:ext cx="4629150" cy="1374880"/>
          </a:xfrm>
        </p:spPr>
        <p:txBody>
          <a:bodyPr/>
          <a:lstStyle/>
          <a:p>
            <a:r>
              <a:rPr lang="da-DK" dirty="0"/>
              <a:t>GDPR / </a:t>
            </a:r>
            <a:r>
              <a:rPr lang="da-DK" dirty="0" err="1"/>
              <a:t>Inunnut</a:t>
            </a:r>
            <a:r>
              <a:rPr lang="da-DK" dirty="0"/>
              <a:t> </a:t>
            </a:r>
            <a:r>
              <a:rPr lang="da-DK" dirty="0" err="1"/>
              <a:t>paasissutissat</a:t>
            </a:r>
            <a:r>
              <a:rPr lang="da-DK" dirty="0"/>
              <a:t> </a:t>
            </a:r>
            <a:r>
              <a:rPr lang="da-DK" dirty="0" err="1"/>
              <a:t>pillugit</a:t>
            </a:r>
            <a:r>
              <a:rPr lang="da-DK" dirty="0"/>
              <a:t> </a:t>
            </a:r>
            <a:r>
              <a:rPr lang="da-DK" dirty="0" err="1"/>
              <a:t>inatsit</a:t>
            </a:r>
            <a:endParaRPr lang="da-DK" dirty="0"/>
          </a:p>
        </p:txBody>
      </p:sp>
      <p:pic>
        <p:nvPicPr>
          <p:cNvPr id="5" name="Billed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0596" y="1"/>
            <a:ext cx="3663404" cy="6857998"/>
          </a:xfrm>
          <a:prstGeom prst="rect">
            <a:avLst/>
          </a:prstGeom>
        </p:spPr>
      </p:pic>
      <p:pic>
        <p:nvPicPr>
          <p:cNvPr id="6" name="Bille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4308" y="5843683"/>
            <a:ext cx="1859691" cy="785202"/>
          </a:xfrm>
          <a:prstGeom prst="rect">
            <a:avLst/>
          </a:prstGeom>
        </p:spPr>
      </p:pic>
      <p:graphicFrame>
        <p:nvGraphicFramePr>
          <p:cNvPr id="4" name="Table 6">
            <a:extLst>
              <a:ext uri="{FF2B5EF4-FFF2-40B4-BE49-F238E27FC236}">
                <a16:creationId xmlns:a16="http://schemas.microsoft.com/office/drawing/2014/main" xmlns="" id="{82931EAF-32A5-4F13-AA39-B714692829EE}"/>
              </a:ext>
            </a:extLst>
          </p:cNvPr>
          <p:cNvGraphicFramePr>
            <a:graphicFrameLocks noGrp="1"/>
          </p:cNvGraphicFramePr>
          <p:nvPr>
            <p:extLst>
              <p:ext uri="{D42A27DB-BD31-4B8C-83A1-F6EECF244321}">
                <p14:modId xmlns:p14="http://schemas.microsoft.com/office/powerpoint/2010/main" val="1618509773"/>
              </p:ext>
            </p:extLst>
          </p:nvPr>
        </p:nvGraphicFramePr>
        <p:xfrm>
          <a:off x="523299" y="3653248"/>
          <a:ext cx="4734511" cy="4043680"/>
        </p:xfrm>
        <a:graphic>
          <a:graphicData uri="http://schemas.openxmlformats.org/drawingml/2006/table">
            <a:tbl>
              <a:tblPr firstRow="1" bandRow="1">
                <a:tableStyleId>{5C22544A-7EE6-4342-B048-85BDC9FD1C3A}</a:tableStyleId>
              </a:tblPr>
              <a:tblGrid>
                <a:gridCol w="3108650">
                  <a:extLst>
                    <a:ext uri="{9D8B030D-6E8A-4147-A177-3AD203B41FA5}">
                      <a16:colId xmlns:a16="http://schemas.microsoft.com/office/drawing/2014/main" xmlns="" val="2184036695"/>
                    </a:ext>
                  </a:extLst>
                </a:gridCol>
                <a:gridCol w="1625861">
                  <a:extLst>
                    <a:ext uri="{9D8B030D-6E8A-4147-A177-3AD203B41FA5}">
                      <a16:colId xmlns:a16="http://schemas.microsoft.com/office/drawing/2014/main" xmlns="" val="2624367725"/>
                    </a:ext>
                  </a:extLst>
                </a:gridCol>
              </a:tblGrid>
              <a:tr h="370840">
                <a:tc>
                  <a:txBody>
                    <a:bodyPr/>
                    <a:lstStyle/>
                    <a:p>
                      <a:r>
                        <a:rPr lang="da-DK" dirty="0" err="1" smtClean="0"/>
                        <a:t>Immikkoortoq</a:t>
                      </a:r>
                      <a:endParaRPr lang="da-DK" dirty="0"/>
                    </a:p>
                  </a:txBody>
                  <a:tcPr marL="68580" marR="68580"/>
                </a:tc>
                <a:tc>
                  <a:txBody>
                    <a:bodyPr/>
                    <a:lstStyle/>
                    <a:p>
                      <a:r>
                        <a:rPr lang="da-DK" dirty="0" err="1" smtClean="0"/>
                        <a:t>Piffissaq</a:t>
                      </a:r>
                      <a:endParaRPr lang="da-DK" dirty="0"/>
                    </a:p>
                  </a:txBody>
                  <a:tcPr marL="68580" marR="68580"/>
                </a:tc>
                <a:extLst>
                  <a:ext uri="{0D108BD9-81ED-4DB2-BD59-A6C34878D82A}">
                    <a16:rowId xmlns:a16="http://schemas.microsoft.com/office/drawing/2014/main" xmlns="" val="2998164368"/>
                  </a:ext>
                </a:extLst>
              </a:tr>
              <a:tr h="370840">
                <a:tc>
                  <a:txBody>
                    <a:bodyPr/>
                    <a:lstStyle/>
                    <a:p>
                      <a:r>
                        <a:rPr lang="da-DK" dirty="0"/>
                        <a:t>1. </a:t>
                      </a:r>
                      <a:r>
                        <a:rPr lang="da-DK" dirty="0" err="1" smtClean="0"/>
                        <a:t>Suussusersineq</a:t>
                      </a:r>
                      <a:r>
                        <a:rPr lang="da-DK" baseline="0" dirty="0" smtClean="0"/>
                        <a:t> </a:t>
                      </a:r>
                      <a:r>
                        <a:rPr lang="da-DK" baseline="0" dirty="0" err="1" smtClean="0"/>
                        <a:t>aamma</a:t>
                      </a:r>
                      <a:r>
                        <a:rPr lang="da-DK" baseline="0" dirty="0" smtClean="0"/>
                        <a:t> </a:t>
                      </a:r>
                      <a:r>
                        <a:rPr lang="da-DK" baseline="0" dirty="0" err="1" smtClean="0"/>
                        <a:t>Dataflow</a:t>
                      </a:r>
                      <a:endParaRPr lang="da-DK" dirty="0"/>
                    </a:p>
                  </a:txBody>
                  <a:tcPr marL="68580" marR="68580"/>
                </a:tc>
                <a:tc>
                  <a:txBody>
                    <a:bodyPr/>
                    <a:lstStyle/>
                    <a:p>
                      <a:r>
                        <a:rPr lang="da-DK" dirty="0"/>
                        <a:t>1. Kvartal 2017</a:t>
                      </a:r>
                    </a:p>
                  </a:txBody>
                  <a:tcPr marL="68580" marR="68580"/>
                </a:tc>
                <a:extLst>
                  <a:ext uri="{0D108BD9-81ED-4DB2-BD59-A6C34878D82A}">
                    <a16:rowId xmlns:a16="http://schemas.microsoft.com/office/drawing/2014/main" xmlns="" val="2430107152"/>
                  </a:ext>
                </a:extLst>
              </a:tr>
              <a:tr h="370840">
                <a:tc>
                  <a:txBody>
                    <a:bodyPr/>
                    <a:lstStyle/>
                    <a:p>
                      <a:r>
                        <a:rPr lang="da-DK" dirty="0"/>
                        <a:t>2. </a:t>
                      </a:r>
                      <a:r>
                        <a:rPr lang="da-DK" dirty="0" smtClean="0"/>
                        <a:t>GAP-mik</a:t>
                      </a:r>
                      <a:r>
                        <a:rPr lang="da-DK" baseline="0" dirty="0" smtClean="0"/>
                        <a:t> </a:t>
                      </a:r>
                      <a:r>
                        <a:rPr lang="da-DK" baseline="0" dirty="0" err="1" smtClean="0"/>
                        <a:t>misissueqqissaarneq</a:t>
                      </a:r>
                      <a:endParaRPr lang="da-DK" dirty="0"/>
                    </a:p>
                  </a:txBody>
                  <a:tcPr marL="68580" marR="68580"/>
                </a:tc>
                <a:tc>
                  <a:txBody>
                    <a:bodyPr/>
                    <a:lstStyle/>
                    <a:p>
                      <a:r>
                        <a:rPr lang="da-DK" dirty="0"/>
                        <a:t>1. Kvartal 2017</a:t>
                      </a:r>
                    </a:p>
                  </a:txBody>
                  <a:tcPr marL="68580" marR="68580"/>
                </a:tc>
                <a:extLst>
                  <a:ext uri="{0D108BD9-81ED-4DB2-BD59-A6C34878D82A}">
                    <a16:rowId xmlns:a16="http://schemas.microsoft.com/office/drawing/2014/main" xmlns="" val="2842904154"/>
                  </a:ext>
                </a:extLst>
              </a:tr>
              <a:tr h="370840">
                <a:tc>
                  <a:txBody>
                    <a:bodyPr/>
                    <a:lstStyle/>
                    <a:p>
                      <a:r>
                        <a:rPr lang="da-DK" dirty="0"/>
                        <a:t>3. </a:t>
                      </a:r>
                      <a:r>
                        <a:rPr lang="da-DK" dirty="0" err="1" smtClean="0"/>
                        <a:t>Privacy</a:t>
                      </a:r>
                      <a:r>
                        <a:rPr lang="da-DK" dirty="0" smtClean="0"/>
                        <a:t> </a:t>
                      </a:r>
                      <a:r>
                        <a:rPr lang="da-DK" dirty="0" err="1"/>
                        <a:t>Impact</a:t>
                      </a:r>
                      <a:r>
                        <a:rPr lang="da-DK" dirty="0"/>
                        <a:t> </a:t>
                      </a:r>
                      <a:r>
                        <a:rPr lang="da-DK" dirty="0" err="1" smtClean="0"/>
                        <a:t>Assesment</a:t>
                      </a:r>
                      <a:r>
                        <a:rPr lang="da-DK" dirty="0" smtClean="0"/>
                        <a:t> </a:t>
                      </a:r>
                      <a:r>
                        <a:rPr lang="da-DK" dirty="0" err="1" smtClean="0"/>
                        <a:t>pineqaratars</a:t>
                      </a:r>
                      <a:r>
                        <a:rPr lang="da-DK" dirty="0" smtClean="0"/>
                        <a:t>.</a:t>
                      </a:r>
                      <a:endParaRPr lang="da-DK" dirty="0"/>
                    </a:p>
                  </a:txBody>
                  <a:tcPr marL="68580" marR="68580"/>
                </a:tc>
                <a:tc>
                  <a:txBody>
                    <a:bodyPr/>
                    <a:lstStyle/>
                    <a:p>
                      <a:r>
                        <a:rPr lang="da-DK" dirty="0"/>
                        <a:t>2. Kvartal 2017</a:t>
                      </a:r>
                    </a:p>
                  </a:txBody>
                  <a:tcPr marL="68580" marR="68580"/>
                </a:tc>
                <a:extLst>
                  <a:ext uri="{0D108BD9-81ED-4DB2-BD59-A6C34878D82A}">
                    <a16:rowId xmlns:a16="http://schemas.microsoft.com/office/drawing/2014/main" xmlns="" val="815615809"/>
                  </a:ext>
                </a:extLst>
              </a:tr>
              <a:tr h="370840">
                <a:tc>
                  <a:txBody>
                    <a:bodyPr/>
                    <a:lstStyle/>
                    <a:p>
                      <a:r>
                        <a:rPr lang="da-DK" dirty="0"/>
                        <a:t>4. </a:t>
                      </a:r>
                      <a:r>
                        <a:rPr lang="da-DK" dirty="0" err="1" smtClean="0"/>
                        <a:t>Atulersitsineq</a:t>
                      </a:r>
                      <a:endParaRPr lang="da-DK" dirty="0"/>
                    </a:p>
                  </a:txBody>
                  <a:tcPr marL="68580" marR="68580"/>
                </a:tc>
                <a:tc>
                  <a:txBody>
                    <a:bodyPr/>
                    <a:lstStyle/>
                    <a:p>
                      <a:r>
                        <a:rPr lang="da-DK" dirty="0"/>
                        <a:t>2. Kvartal 2018</a:t>
                      </a:r>
                    </a:p>
                  </a:txBody>
                  <a:tcPr marL="68580" marR="68580"/>
                </a:tc>
                <a:extLst>
                  <a:ext uri="{0D108BD9-81ED-4DB2-BD59-A6C34878D82A}">
                    <a16:rowId xmlns:a16="http://schemas.microsoft.com/office/drawing/2014/main" xmlns="" val="1174674497"/>
                  </a:ext>
                </a:extLst>
              </a:tr>
              <a:tr h="370840">
                <a:tc>
                  <a:txBody>
                    <a:bodyPr/>
                    <a:lstStyle/>
                    <a:p>
                      <a:r>
                        <a:rPr lang="da-DK" dirty="0"/>
                        <a:t>5. </a:t>
                      </a:r>
                      <a:r>
                        <a:rPr lang="da-DK" dirty="0" err="1" smtClean="0"/>
                        <a:t>Upalungaarsimaneq</a:t>
                      </a:r>
                      <a:endParaRPr lang="da-DK" dirty="0"/>
                    </a:p>
                  </a:txBody>
                  <a:tcPr marL="68580" marR="68580"/>
                </a:tc>
                <a:tc>
                  <a:txBody>
                    <a:bodyPr/>
                    <a:lstStyle/>
                    <a:p>
                      <a:r>
                        <a:rPr lang="da-DK" dirty="0"/>
                        <a:t>2. Kvartal 2018</a:t>
                      </a:r>
                    </a:p>
                  </a:txBody>
                  <a:tcPr marL="68580" marR="68580"/>
                </a:tc>
                <a:extLst>
                  <a:ext uri="{0D108BD9-81ED-4DB2-BD59-A6C34878D82A}">
                    <a16:rowId xmlns:a16="http://schemas.microsoft.com/office/drawing/2014/main" xmlns="" val="686885495"/>
                  </a:ext>
                </a:extLst>
              </a:tr>
              <a:tr h="370840">
                <a:tc>
                  <a:txBody>
                    <a:bodyPr/>
                    <a:lstStyle/>
                    <a:p>
                      <a:r>
                        <a:rPr lang="da-DK" dirty="0"/>
                        <a:t>6. </a:t>
                      </a:r>
                      <a:r>
                        <a:rPr lang="da-DK" dirty="0" err="1" smtClean="0"/>
                        <a:t>Aqutsineq</a:t>
                      </a:r>
                      <a:r>
                        <a:rPr lang="da-DK" dirty="0" smtClean="0"/>
                        <a:t>, </a:t>
                      </a:r>
                      <a:r>
                        <a:rPr lang="da-DK" dirty="0" err="1" smtClean="0"/>
                        <a:t>misissuineq</a:t>
                      </a:r>
                      <a:r>
                        <a:rPr lang="da-DK" dirty="0" smtClean="0"/>
                        <a:t> </a:t>
                      </a:r>
                      <a:r>
                        <a:rPr lang="da-DK" dirty="0" err="1" smtClean="0"/>
                        <a:t>ukiumullu</a:t>
                      </a:r>
                      <a:r>
                        <a:rPr lang="da-DK" dirty="0" smtClean="0"/>
                        <a:t> </a:t>
                      </a:r>
                      <a:r>
                        <a:rPr lang="da-DK" dirty="0" err="1" smtClean="0"/>
                        <a:t>pilers</a:t>
                      </a:r>
                      <a:r>
                        <a:rPr lang="da-DK" dirty="0" smtClean="0"/>
                        <a:t>.</a:t>
                      </a:r>
                      <a:endParaRPr lang="da-DK" dirty="0"/>
                    </a:p>
                  </a:txBody>
                  <a:tcPr marL="68580" marR="68580"/>
                </a:tc>
                <a:tc>
                  <a:txBody>
                    <a:bodyPr/>
                    <a:lstStyle/>
                    <a:p>
                      <a:r>
                        <a:rPr lang="da-DK" dirty="0"/>
                        <a:t>3. Kvartal 2018</a:t>
                      </a:r>
                    </a:p>
                  </a:txBody>
                  <a:tcPr marL="68580" marR="68580"/>
                </a:tc>
                <a:extLst>
                  <a:ext uri="{0D108BD9-81ED-4DB2-BD59-A6C34878D82A}">
                    <a16:rowId xmlns:a16="http://schemas.microsoft.com/office/drawing/2014/main" xmlns="" val="1906039021"/>
                  </a:ext>
                </a:extLst>
              </a:tr>
              <a:tr h="370840">
                <a:tc>
                  <a:txBody>
                    <a:bodyPr/>
                    <a:lstStyle/>
                    <a:p>
                      <a:r>
                        <a:rPr lang="da-DK" dirty="0"/>
                        <a:t>7. </a:t>
                      </a:r>
                      <a:r>
                        <a:rPr lang="da-DK" dirty="0" err="1"/>
                        <a:t>Awareness</a:t>
                      </a:r>
                      <a:endParaRPr lang="da-DK" dirty="0"/>
                    </a:p>
                  </a:txBody>
                  <a:tcPr marL="68580" marR="68580"/>
                </a:tc>
                <a:tc>
                  <a:txBody>
                    <a:bodyPr/>
                    <a:lstStyle/>
                    <a:p>
                      <a:r>
                        <a:rPr lang="da-DK" dirty="0"/>
                        <a:t>1. Kvartal 2019</a:t>
                      </a:r>
                    </a:p>
                  </a:txBody>
                  <a:tcPr marL="68580" marR="68580"/>
                </a:tc>
                <a:extLst>
                  <a:ext uri="{0D108BD9-81ED-4DB2-BD59-A6C34878D82A}">
                    <a16:rowId xmlns:a16="http://schemas.microsoft.com/office/drawing/2014/main" xmlns="" val="3865687844"/>
                  </a:ext>
                </a:extLst>
              </a:tr>
            </a:tbl>
          </a:graphicData>
        </a:graphic>
      </p:graphicFrame>
    </p:spTree>
    <p:extLst>
      <p:ext uri="{BB962C8B-B14F-4D97-AF65-F5344CB8AC3E}">
        <p14:creationId xmlns:p14="http://schemas.microsoft.com/office/powerpoint/2010/main" val="167149527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picture containing text&#10;&#10;Description automatically generated">
            <a:extLst>
              <a:ext uri="{FF2B5EF4-FFF2-40B4-BE49-F238E27FC236}">
                <a16:creationId xmlns:a16="http://schemas.microsoft.com/office/drawing/2014/main" xmlns="" id="{E37EB47F-5907-4D6A-B657-2F741ECD0C37}"/>
              </a:ext>
            </a:extLst>
          </p:cNvPr>
          <p:cNvPicPr>
            <a:picLocks noGrp="1" noChangeAspect="1"/>
          </p:cNvPicPr>
          <p:nvPr>
            <p:ph idx="1"/>
          </p:nvPr>
        </p:nvPicPr>
        <p:blipFill>
          <a:blip r:embed="rId2"/>
          <a:stretch>
            <a:fillRect/>
          </a:stretch>
        </p:blipFill>
        <p:spPr>
          <a:xfrm>
            <a:off x="152680" y="1792705"/>
            <a:ext cx="5105120" cy="4338152"/>
          </a:xfrm>
        </p:spPr>
      </p:pic>
      <p:sp>
        <p:nvSpPr>
          <p:cNvPr id="3" name="Titel 2"/>
          <p:cNvSpPr>
            <a:spLocks noGrp="1"/>
          </p:cNvSpPr>
          <p:nvPr>
            <p:ph type="title"/>
          </p:nvPr>
        </p:nvSpPr>
        <p:spPr/>
        <p:txBody>
          <a:bodyPr/>
          <a:lstStyle/>
          <a:p>
            <a:r>
              <a:rPr lang="da-DK" dirty="0" err="1" smtClean="0"/>
              <a:t>Suliap</a:t>
            </a:r>
            <a:r>
              <a:rPr lang="da-DK" dirty="0" smtClean="0"/>
              <a:t> </a:t>
            </a:r>
            <a:r>
              <a:rPr lang="da-DK" dirty="0" err="1" smtClean="0"/>
              <a:t>ingerlanera</a:t>
            </a:r>
            <a:endParaRPr lang="da-DK" dirty="0"/>
          </a:p>
        </p:txBody>
      </p:sp>
      <p:pic>
        <p:nvPicPr>
          <p:cNvPr id="5" name="Bille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0596" y="4"/>
            <a:ext cx="3663404" cy="6857999"/>
          </a:xfrm>
          <a:prstGeom prst="rect">
            <a:avLst/>
          </a:prstGeom>
        </p:spPr>
      </p:pic>
      <p:pic>
        <p:nvPicPr>
          <p:cNvPr id="6" name="Billed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4308" y="5843683"/>
            <a:ext cx="1859691" cy="785202"/>
          </a:xfrm>
          <a:prstGeom prst="rect">
            <a:avLst/>
          </a:prstGeom>
        </p:spPr>
      </p:pic>
    </p:spTree>
    <p:extLst>
      <p:ext uri="{BB962C8B-B14F-4D97-AF65-F5344CB8AC3E}">
        <p14:creationId xmlns:p14="http://schemas.microsoft.com/office/powerpoint/2010/main" val="1421594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9A3CB849-8E08-4914-8D7B-04D1540BADFC}"/>
              </a:ext>
            </a:extLst>
          </p:cNvPr>
          <p:cNvSpPr>
            <a:spLocks noGrp="1"/>
          </p:cNvSpPr>
          <p:nvPr>
            <p:ph type="title"/>
          </p:nvPr>
        </p:nvSpPr>
        <p:spPr/>
        <p:txBody>
          <a:bodyPr/>
          <a:lstStyle/>
          <a:p>
            <a:r>
              <a:rPr lang="kl-GL" dirty="0"/>
              <a:t>Qanoq iluatsippa?</a:t>
            </a:r>
          </a:p>
        </p:txBody>
      </p:sp>
      <p:sp>
        <p:nvSpPr>
          <p:cNvPr id="3" name="Pladsholder til indhold 2">
            <a:extLst>
              <a:ext uri="{FF2B5EF4-FFF2-40B4-BE49-F238E27FC236}">
                <a16:creationId xmlns:a16="http://schemas.microsoft.com/office/drawing/2014/main" xmlns="" id="{75DF8926-B622-4108-B758-A923631F6765}"/>
              </a:ext>
            </a:extLst>
          </p:cNvPr>
          <p:cNvSpPr>
            <a:spLocks noGrp="1"/>
          </p:cNvSpPr>
          <p:nvPr>
            <p:ph idx="1"/>
          </p:nvPr>
        </p:nvSpPr>
        <p:spPr>
          <a:xfrm>
            <a:off x="467544" y="1988840"/>
            <a:ext cx="8229600" cy="4525963"/>
          </a:xfrm>
        </p:spPr>
        <p:txBody>
          <a:bodyPr/>
          <a:lstStyle/>
          <a:p>
            <a:r>
              <a:rPr lang="kl-GL" dirty="0" err="1"/>
              <a:t>Once-only</a:t>
            </a:r>
            <a:endParaRPr lang="kl-GL" dirty="0"/>
          </a:p>
          <a:p>
            <a:r>
              <a:rPr lang="kl-GL" dirty="0" err="1"/>
              <a:t>Trust-by-design</a:t>
            </a:r>
            <a:endParaRPr lang="kl-GL" dirty="0"/>
          </a:p>
          <a:p>
            <a:r>
              <a:rPr lang="kl-GL" dirty="0" err="1"/>
              <a:t>Open</a:t>
            </a:r>
            <a:r>
              <a:rPr lang="kl-GL" dirty="0"/>
              <a:t> internet</a:t>
            </a:r>
          </a:p>
          <a:p>
            <a:r>
              <a:rPr lang="kl-GL" dirty="0"/>
              <a:t>Piginnittuuneq</a:t>
            </a:r>
          </a:p>
          <a:p>
            <a:r>
              <a:rPr lang="kl-GL" dirty="0" err="1"/>
              <a:t>Interoperabilitet</a:t>
            </a:r>
            <a:r>
              <a:rPr lang="kl-GL" dirty="0"/>
              <a:t> tunngavigalugu</a:t>
            </a:r>
          </a:p>
        </p:txBody>
      </p:sp>
    </p:spTree>
    <p:extLst>
      <p:ext uri="{BB962C8B-B14F-4D97-AF65-F5344CB8AC3E}">
        <p14:creationId xmlns:p14="http://schemas.microsoft.com/office/powerpoint/2010/main" val="309162221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idx="1"/>
          </p:nvPr>
        </p:nvSpPr>
        <p:spPr/>
        <p:txBody>
          <a:bodyPr>
            <a:normAutofit fontScale="62500" lnSpcReduction="20000"/>
          </a:bodyPr>
          <a:lstStyle/>
          <a:p>
            <a:r>
              <a:rPr lang="da-DK" dirty="0" err="1" smtClean="0"/>
              <a:t>Atulersinneqarput</a:t>
            </a:r>
            <a:endParaRPr lang="da-DK" dirty="0"/>
          </a:p>
          <a:p>
            <a:pPr lvl="1"/>
            <a:r>
              <a:rPr lang="da-DK" dirty="0" err="1" smtClean="0"/>
              <a:t>Pisortatigoortumik</a:t>
            </a:r>
            <a:r>
              <a:rPr lang="da-DK" dirty="0" smtClean="0"/>
              <a:t> </a:t>
            </a:r>
            <a:r>
              <a:rPr lang="da-DK" dirty="0" err="1" smtClean="0"/>
              <a:t>aaqqissuussat</a:t>
            </a:r>
            <a:endParaRPr lang="da-DK" dirty="0"/>
          </a:p>
          <a:p>
            <a:pPr lvl="2"/>
            <a:r>
              <a:rPr lang="da-DK" dirty="0" smtClean="0"/>
              <a:t>GDPR-</a:t>
            </a:r>
            <a:r>
              <a:rPr lang="da-DK" dirty="0" err="1" smtClean="0"/>
              <a:t>imik</a:t>
            </a:r>
            <a:r>
              <a:rPr lang="da-DK" dirty="0" smtClean="0"/>
              <a:t> </a:t>
            </a:r>
            <a:r>
              <a:rPr lang="da-DK" dirty="0" err="1" smtClean="0"/>
              <a:t>Akisussaasoq</a:t>
            </a:r>
            <a:endParaRPr lang="da-DK" dirty="0"/>
          </a:p>
          <a:p>
            <a:pPr lvl="2"/>
            <a:r>
              <a:rPr lang="da-DK" dirty="0" smtClean="0"/>
              <a:t>GDPR-</a:t>
            </a:r>
            <a:r>
              <a:rPr lang="da-DK" dirty="0" err="1" smtClean="0"/>
              <a:t>imik</a:t>
            </a:r>
            <a:r>
              <a:rPr lang="da-DK" dirty="0" smtClean="0"/>
              <a:t> </a:t>
            </a:r>
            <a:r>
              <a:rPr lang="da-DK" dirty="0" err="1" smtClean="0"/>
              <a:t>Ataqatigiissaarisoq</a:t>
            </a:r>
            <a:endParaRPr lang="da-DK" dirty="0"/>
          </a:p>
          <a:p>
            <a:pPr lvl="1"/>
            <a:r>
              <a:rPr lang="da-DK" dirty="0" smtClean="0"/>
              <a:t>Politikkit </a:t>
            </a:r>
            <a:r>
              <a:rPr lang="da-DK" dirty="0" err="1" smtClean="0"/>
              <a:t>najoqqutassallu</a:t>
            </a:r>
            <a:r>
              <a:rPr lang="da-DK" dirty="0" smtClean="0"/>
              <a:t>, </a:t>
            </a:r>
            <a:r>
              <a:rPr lang="da-DK" dirty="0" err="1" smtClean="0"/>
              <a:t>aamma</a:t>
            </a:r>
            <a:endParaRPr lang="da-DK" dirty="0"/>
          </a:p>
          <a:p>
            <a:pPr lvl="2"/>
            <a:r>
              <a:rPr lang="da-DK" dirty="0" err="1" smtClean="0"/>
              <a:t>Inunnut</a:t>
            </a:r>
            <a:r>
              <a:rPr lang="da-DK" dirty="0" smtClean="0"/>
              <a:t> </a:t>
            </a:r>
            <a:r>
              <a:rPr lang="da-DK" dirty="0" err="1" smtClean="0"/>
              <a:t>ataasiakkaanut</a:t>
            </a:r>
            <a:r>
              <a:rPr lang="da-DK" dirty="0" smtClean="0"/>
              <a:t> politikkit</a:t>
            </a:r>
            <a:endParaRPr lang="da-DK" dirty="0"/>
          </a:p>
          <a:p>
            <a:pPr lvl="2"/>
            <a:r>
              <a:rPr lang="da-DK" dirty="0" err="1" smtClean="0"/>
              <a:t>Suliffiup</a:t>
            </a:r>
            <a:r>
              <a:rPr lang="da-DK" dirty="0" smtClean="0"/>
              <a:t> </a:t>
            </a:r>
            <a:r>
              <a:rPr lang="da-DK" dirty="0" err="1" smtClean="0"/>
              <a:t>iluani</a:t>
            </a:r>
            <a:r>
              <a:rPr lang="da-DK" dirty="0" smtClean="0"/>
              <a:t> </a:t>
            </a:r>
            <a:r>
              <a:rPr lang="da-DK" dirty="0" err="1" smtClean="0"/>
              <a:t>najoqqutassat</a:t>
            </a:r>
            <a:r>
              <a:rPr lang="da-DK" dirty="0" smtClean="0"/>
              <a:t> </a:t>
            </a:r>
            <a:r>
              <a:rPr lang="da-DK" dirty="0" err="1" smtClean="0"/>
              <a:t>suleriaatsillu</a:t>
            </a:r>
            <a:endParaRPr lang="da-DK" dirty="0"/>
          </a:p>
          <a:p>
            <a:pPr lvl="2"/>
            <a:r>
              <a:rPr lang="da-DK" dirty="0" err="1" smtClean="0"/>
              <a:t>Piaanissamut</a:t>
            </a:r>
            <a:r>
              <a:rPr lang="da-DK" dirty="0" smtClean="0"/>
              <a:t> </a:t>
            </a:r>
            <a:r>
              <a:rPr lang="da-DK" dirty="0" err="1" smtClean="0"/>
              <a:t>najoqqutassat</a:t>
            </a:r>
            <a:endParaRPr lang="da-DK" dirty="0"/>
          </a:p>
          <a:p>
            <a:pPr lvl="1"/>
            <a:r>
              <a:rPr lang="da-DK" dirty="0" err="1" smtClean="0"/>
              <a:t>Aaqqissuussami</a:t>
            </a:r>
            <a:r>
              <a:rPr lang="da-DK" dirty="0" smtClean="0"/>
              <a:t> GDPR </a:t>
            </a:r>
            <a:r>
              <a:rPr lang="da-DK" dirty="0" err="1" smtClean="0"/>
              <a:t>Awareness</a:t>
            </a:r>
            <a:endParaRPr lang="da-DK" dirty="0"/>
          </a:p>
          <a:p>
            <a:pPr lvl="1"/>
            <a:r>
              <a:rPr lang="da-DK" dirty="0" err="1" smtClean="0"/>
              <a:t>Aqutsineq</a:t>
            </a:r>
            <a:r>
              <a:rPr lang="da-DK" dirty="0" smtClean="0"/>
              <a:t>, </a:t>
            </a:r>
            <a:r>
              <a:rPr lang="da-DK" dirty="0" err="1" smtClean="0"/>
              <a:t>misissuineq</a:t>
            </a:r>
            <a:r>
              <a:rPr lang="da-DK" dirty="0" smtClean="0"/>
              <a:t> </a:t>
            </a:r>
            <a:r>
              <a:rPr lang="da-DK" dirty="0" err="1" smtClean="0"/>
              <a:t>malitseqartitsinerlu</a:t>
            </a:r>
            <a:r>
              <a:rPr lang="da-DK" dirty="0" smtClean="0"/>
              <a:t> </a:t>
            </a:r>
            <a:r>
              <a:rPr lang="da-DK" dirty="0" err="1" smtClean="0"/>
              <a:t>ingerlaavartoq</a:t>
            </a:r>
            <a:endParaRPr lang="da-DK" dirty="0"/>
          </a:p>
          <a:p>
            <a:pPr lvl="2"/>
            <a:r>
              <a:rPr lang="da-DK" dirty="0" err="1" smtClean="0"/>
              <a:t>Tamakkiisunngortitsineq</a:t>
            </a:r>
            <a:r>
              <a:rPr lang="da-DK" dirty="0" smtClean="0"/>
              <a:t> </a:t>
            </a:r>
            <a:r>
              <a:rPr lang="da-DK" dirty="0"/>
              <a:t>/ </a:t>
            </a:r>
            <a:r>
              <a:rPr lang="da-DK" dirty="0" err="1" smtClean="0"/>
              <a:t>Ukiumut</a:t>
            </a:r>
            <a:r>
              <a:rPr lang="da-DK" dirty="0" smtClean="0"/>
              <a:t> </a:t>
            </a:r>
            <a:r>
              <a:rPr lang="da-DK" dirty="0" err="1" smtClean="0"/>
              <a:t>pilersaarut</a:t>
            </a:r>
            <a:endParaRPr lang="da-DK" dirty="0"/>
          </a:p>
        </p:txBody>
      </p:sp>
      <p:sp>
        <p:nvSpPr>
          <p:cNvPr id="3" name="Titel 2"/>
          <p:cNvSpPr>
            <a:spLocks noGrp="1"/>
          </p:cNvSpPr>
          <p:nvPr>
            <p:ph type="title"/>
          </p:nvPr>
        </p:nvSpPr>
        <p:spPr/>
        <p:txBody>
          <a:bodyPr/>
          <a:lstStyle/>
          <a:p>
            <a:r>
              <a:rPr lang="da-DK" dirty="0" err="1" smtClean="0"/>
              <a:t>Maanna</a:t>
            </a:r>
            <a:r>
              <a:rPr lang="da-DK" dirty="0" smtClean="0"/>
              <a:t> </a:t>
            </a:r>
            <a:r>
              <a:rPr lang="da-DK" dirty="0" err="1" smtClean="0"/>
              <a:t>sumiippugut</a:t>
            </a:r>
            <a:r>
              <a:rPr lang="da-DK" dirty="0" smtClean="0"/>
              <a:t>?</a:t>
            </a:r>
            <a:endParaRPr lang="da-DK" dirty="0"/>
          </a:p>
        </p:txBody>
      </p:sp>
      <p:pic>
        <p:nvPicPr>
          <p:cNvPr id="5" name="Billed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0596" y="4"/>
            <a:ext cx="3663404" cy="6857999"/>
          </a:xfrm>
          <a:prstGeom prst="rect">
            <a:avLst/>
          </a:prstGeom>
        </p:spPr>
      </p:pic>
      <p:pic>
        <p:nvPicPr>
          <p:cNvPr id="6" name="Bille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4308" y="5843683"/>
            <a:ext cx="1859691" cy="785202"/>
          </a:xfrm>
          <a:prstGeom prst="rect">
            <a:avLst/>
          </a:prstGeom>
        </p:spPr>
      </p:pic>
    </p:spTree>
    <p:extLst>
      <p:ext uri="{BB962C8B-B14F-4D97-AF65-F5344CB8AC3E}">
        <p14:creationId xmlns:p14="http://schemas.microsoft.com/office/powerpoint/2010/main" val="225958029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idx="1"/>
          </p:nvPr>
        </p:nvSpPr>
        <p:spPr/>
        <p:txBody>
          <a:bodyPr>
            <a:normAutofit fontScale="77500" lnSpcReduction="20000"/>
          </a:bodyPr>
          <a:lstStyle/>
          <a:p>
            <a:r>
              <a:rPr lang="da-DK" dirty="0" smtClean="0"/>
              <a:t>GDPR-</a:t>
            </a:r>
            <a:r>
              <a:rPr lang="da-DK" dirty="0" err="1" smtClean="0"/>
              <a:t>imik</a:t>
            </a:r>
            <a:r>
              <a:rPr lang="da-DK" dirty="0" smtClean="0"/>
              <a:t> </a:t>
            </a:r>
            <a:r>
              <a:rPr lang="da-DK" dirty="0" err="1" smtClean="0"/>
              <a:t>sulineq</a:t>
            </a:r>
            <a:r>
              <a:rPr lang="da-DK" dirty="0" smtClean="0"/>
              <a:t> </a:t>
            </a:r>
            <a:r>
              <a:rPr lang="da-DK" dirty="0" err="1" smtClean="0"/>
              <a:t>naammassinertalerlugu</a:t>
            </a:r>
            <a:r>
              <a:rPr lang="da-DK" dirty="0" smtClean="0"/>
              <a:t> </a:t>
            </a:r>
            <a:r>
              <a:rPr lang="da-DK" dirty="0" err="1" smtClean="0"/>
              <a:t>ulluligaanngilaq</a:t>
            </a:r>
            <a:endParaRPr lang="da-DK" dirty="0"/>
          </a:p>
          <a:p>
            <a:pPr lvl="1"/>
            <a:r>
              <a:rPr lang="da-DK" dirty="0" err="1" smtClean="0"/>
              <a:t>Qularnaarineq</a:t>
            </a:r>
            <a:r>
              <a:rPr lang="da-DK" dirty="0" smtClean="0"/>
              <a:t> </a:t>
            </a:r>
            <a:r>
              <a:rPr lang="da-DK" dirty="0" err="1" smtClean="0"/>
              <a:t>uppernarsaatillu</a:t>
            </a:r>
            <a:r>
              <a:rPr lang="da-DK" dirty="0" smtClean="0"/>
              <a:t> </a:t>
            </a:r>
            <a:r>
              <a:rPr lang="da-DK" dirty="0" err="1" smtClean="0"/>
              <a:t>ingerlaavartut</a:t>
            </a:r>
            <a:endParaRPr lang="da-DK" dirty="0"/>
          </a:p>
          <a:p>
            <a:pPr lvl="1"/>
            <a:r>
              <a:rPr lang="da-DK" dirty="0" err="1" smtClean="0"/>
              <a:t>Ukiumut</a:t>
            </a:r>
            <a:r>
              <a:rPr lang="da-DK" dirty="0" smtClean="0"/>
              <a:t> </a:t>
            </a:r>
            <a:r>
              <a:rPr lang="da-DK" dirty="0" err="1" smtClean="0"/>
              <a:t>pilersaarut</a:t>
            </a:r>
            <a:endParaRPr lang="da-DK" dirty="0"/>
          </a:p>
          <a:p>
            <a:pPr lvl="1"/>
            <a:r>
              <a:rPr lang="da-DK" dirty="0" smtClean="0"/>
              <a:t>GDPR </a:t>
            </a:r>
            <a:r>
              <a:rPr lang="da-DK" dirty="0" err="1" smtClean="0"/>
              <a:t>atortunut</a:t>
            </a:r>
            <a:r>
              <a:rPr lang="da-DK" dirty="0" smtClean="0"/>
              <a:t> </a:t>
            </a:r>
            <a:r>
              <a:rPr lang="da-DK" dirty="0" err="1" smtClean="0"/>
              <a:t>nutaanut</a:t>
            </a:r>
            <a:r>
              <a:rPr lang="da-DK" dirty="0" smtClean="0"/>
              <a:t>, </a:t>
            </a:r>
            <a:r>
              <a:rPr lang="da-DK" dirty="0" err="1" smtClean="0"/>
              <a:t>aaqqissuussap</a:t>
            </a:r>
            <a:r>
              <a:rPr lang="da-DK" dirty="0" smtClean="0"/>
              <a:t> </a:t>
            </a:r>
            <a:r>
              <a:rPr lang="da-DK" dirty="0" err="1" smtClean="0"/>
              <a:t>allanngortinneranut</a:t>
            </a:r>
            <a:r>
              <a:rPr lang="da-DK" dirty="0" smtClean="0"/>
              <a:t> </a:t>
            </a:r>
            <a:r>
              <a:rPr lang="da-DK" dirty="0" err="1" smtClean="0"/>
              <a:t>suliallu</a:t>
            </a:r>
            <a:r>
              <a:rPr lang="da-DK" dirty="0" smtClean="0"/>
              <a:t> </a:t>
            </a:r>
            <a:r>
              <a:rPr lang="da-DK" dirty="0" err="1" smtClean="0"/>
              <a:t>ingerlannerisa</a:t>
            </a:r>
            <a:r>
              <a:rPr lang="da-DK" dirty="0" smtClean="0"/>
              <a:t> </a:t>
            </a:r>
            <a:r>
              <a:rPr lang="da-DK" dirty="0" err="1" smtClean="0"/>
              <a:t>atulersinneranut</a:t>
            </a:r>
            <a:r>
              <a:rPr lang="da-DK" dirty="0" smtClean="0"/>
              <a:t> </a:t>
            </a:r>
            <a:r>
              <a:rPr lang="da-DK" dirty="0" err="1" smtClean="0"/>
              <a:t>ilanngunneqassaaq</a:t>
            </a:r>
            <a:endParaRPr lang="da-DK" dirty="0"/>
          </a:p>
        </p:txBody>
      </p:sp>
      <p:sp>
        <p:nvSpPr>
          <p:cNvPr id="3" name="Titel 2"/>
          <p:cNvSpPr>
            <a:spLocks noGrp="1"/>
          </p:cNvSpPr>
          <p:nvPr>
            <p:ph type="title"/>
          </p:nvPr>
        </p:nvSpPr>
        <p:spPr/>
        <p:txBody>
          <a:bodyPr/>
          <a:lstStyle/>
          <a:p>
            <a:r>
              <a:rPr lang="da-DK" dirty="0" err="1" smtClean="0"/>
              <a:t>Suliap</a:t>
            </a:r>
            <a:r>
              <a:rPr lang="da-DK" dirty="0" smtClean="0"/>
              <a:t> </a:t>
            </a:r>
            <a:r>
              <a:rPr lang="da-DK" dirty="0" err="1" smtClean="0"/>
              <a:t>ingerlanera</a:t>
            </a:r>
            <a:r>
              <a:rPr lang="da-DK" dirty="0" smtClean="0"/>
              <a:t> </a:t>
            </a:r>
            <a:r>
              <a:rPr lang="da-DK" dirty="0" err="1" smtClean="0"/>
              <a:t>ingerlaavartoq</a:t>
            </a:r>
            <a:endParaRPr lang="da-DK" dirty="0"/>
          </a:p>
        </p:txBody>
      </p:sp>
      <p:pic>
        <p:nvPicPr>
          <p:cNvPr id="5" name="Billed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0596" y="4"/>
            <a:ext cx="3663404" cy="6857999"/>
          </a:xfrm>
          <a:prstGeom prst="rect">
            <a:avLst/>
          </a:prstGeom>
        </p:spPr>
      </p:pic>
      <p:pic>
        <p:nvPicPr>
          <p:cNvPr id="6" name="Bille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4308" y="5843683"/>
            <a:ext cx="1859691" cy="785202"/>
          </a:xfrm>
          <a:prstGeom prst="rect">
            <a:avLst/>
          </a:prstGeom>
        </p:spPr>
      </p:pic>
    </p:spTree>
    <p:extLst>
      <p:ext uri="{BB962C8B-B14F-4D97-AF65-F5344CB8AC3E}">
        <p14:creationId xmlns:p14="http://schemas.microsoft.com/office/powerpoint/2010/main" val="29216735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fontScale="90000"/>
          </a:bodyPr>
          <a:lstStyle/>
          <a:p>
            <a:r>
              <a:rPr lang="da-DK" dirty="0" err="1" smtClean="0"/>
              <a:t>Digitalikkut</a:t>
            </a:r>
            <a:r>
              <a:rPr lang="da-DK" dirty="0" smtClean="0"/>
              <a:t> internet </a:t>
            </a:r>
            <a:r>
              <a:rPr lang="da-DK" dirty="0" err="1" smtClean="0"/>
              <a:t>aqqutigalugu</a:t>
            </a:r>
            <a:r>
              <a:rPr lang="da-DK" dirty="0" smtClean="0"/>
              <a:t> </a:t>
            </a:r>
            <a:r>
              <a:rPr lang="da-DK" dirty="0" err="1" smtClean="0"/>
              <a:t>isumannaaallisaaneq</a:t>
            </a:r>
            <a:endParaRPr lang="da-DK" dirty="0"/>
          </a:p>
        </p:txBody>
      </p:sp>
      <p:sp>
        <p:nvSpPr>
          <p:cNvPr id="3" name="Undertitel 2"/>
          <p:cNvSpPr>
            <a:spLocks noGrp="1"/>
          </p:cNvSpPr>
          <p:nvPr>
            <p:ph type="subTitle" idx="1"/>
          </p:nvPr>
        </p:nvSpPr>
        <p:spPr/>
        <p:txBody>
          <a:bodyPr>
            <a:normAutofit fontScale="77500" lnSpcReduction="20000"/>
          </a:bodyPr>
          <a:lstStyle/>
          <a:p>
            <a:r>
              <a:rPr lang="da-DK" dirty="0" smtClean="0"/>
              <a:t>Katrine Hjelholt Nathanielsen,</a:t>
            </a:r>
          </a:p>
          <a:p>
            <a:r>
              <a:rPr lang="da-DK" sz="2600" dirty="0" err="1" smtClean="0"/>
              <a:t>Digitalimik</a:t>
            </a:r>
            <a:r>
              <a:rPr lang="da-DK" sz="2600" dirty="0" smtClean="0"/>
              <a:t> </a:t>
            </a:r>
            <a:r>
              <a:rPr lang="da-DK" sz="2600" dirty="0" err="1" smtClean="0"/>
              <a:t>Sullisinermut</a:t>
            </a:r>
            <a:r>
              <a:rPr lang="da-DK" sz="2600" dirty="0" smtClean="0"/>
              <a:t> </a:t>
            </a:r>
            <a:r>
              <a:rPr lang="da-DK" sz="2600" dirty="0" err="1" smtClean="0"/>
              <a:t>Aqutsisoqarfik</a:t>
            </a:r>
            <a:endParaRPr lang="da-DK" sz="2600" dirty="0" smtClean="0"/>
          </a:p>
          <a:p>
            <a:r>
              <a:rPr lang="da-DK" dirty="0" smtClean="0"/>
              <a:t>&amp;</a:t>
            </a:r>
            <a:br>
              <a:rPr lang="da-DK" dirty="0" smtClean="0"/>
            </a:br>
            <a:r>
              <a:rPr lang="da-DK" dirty="0"/>
              <a:t>Line Frederiksen,</a:t>
            </a:r>
          </a:p>
          <a:p>
            <a:r>
              <a:rPr lang="da-DK" sz="2600" dirty="0" smtClean="0"/>
              <a:t>TELE-POST</a:t>
            </a:r>
            <a:endParaRPr lang="da-DK" sz="2600" dirty="0"/>
          </a:p>
        </p:txBody>
      </p:sp>
    </p:spTree>
    <p:extLst>
      <p:ext uri="{BB962C8B-B14F-4D97-AF65-F5344CB8AC3E}">
        <p14:creationId xmlns:p14="http://schemas.microsoft.com/office/powerpoint/2010/main" val="203244867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8727" y="425823"/>
            <a:ext cx="8220364" cy="4487956"/>
          </a:xfrm>
          <a:prstGeom prst="rect">
            <a:avLst/>
          </a:prstGeom>
          <a:blipFill>
            <a:blip r:embed="rId2" cstate="print"/>
            <a:stretch>
              <a:fillRect/>
            </a:stretch>
          </a:blipFill>
        </p:spPr>
        <p:txBody>
          <a:bodyPr wrap="square" lIns="0" tIns="0" rIns="0" bIns="0" rtlCol="0"/>
          <a:lstStyle/>
          <a:p>
            <a:pPr defTabSz="820487"/>
            <a:endParaRPr smtClean="0">
              <a:solidFill>
                <a:prstClr val="black"/>
              </a:solidFill>
            </a:endParaRPr>
          </a:p>
        </p:txBody>
      </p:sp>
      <p:sp>
        <p:nvSpPr>
          <p:cNvPr id="3" name="object 3"/>
          <p:cNvSpPr/>
          <p:nvPr/>
        </p:nvSpPr>
        <p:spPr>
          <a:xfrm>
            <a:off x="438727" y="6387353"/>
            <a:ext cx="8208818" cy="0"/>
          </a:xfrm>
          <a:custGeom>
            <a:avLst/>
            <a:gdLst/>
            <a:ahLst/>
            <a:cxnLst/>
            <a:rect l="l" t="t" r="r" b="b"/>
            <a:pathLst>
              <a:path w="9029700">
                <a:moveTo>
                  <a:pt x="0" y="0"/>
                </a:moveTo>
                <a:lnTo>
                  <a:pt x="9029700" y="0"/>
                </a:lnTo>
              </a:path>
            </a:pathLst>
          </a:custGeom>
          <a:ln w="3175">
            <a:solidFill>
              <a:srgbClr val="8E939C"/>
            </a:solidFill>
          </a:ln>
        </p:spPr>
        <p:txBody>
          <a:bodyPr wrap="square" lIns="0" tIns="0" rIns="0" bIns="0" rtlCol="0"/>
          <a:lstStyle/>
          <a:p>
            <a:pPr defTabSz="820487"/>
            <a:endParaRPr smtClean="0">
              <a:solidFill>
                <a:prstClr val="black"/>
              </a:solidFill>
            </a:endParaRPr>
          </a:p>
        </p:txBody>
      </p:sp>
      <p:sp>
        <p:nvSpPr>
          <p:cNvPr id="4" name="object 4"/>
          <p:cNvSpPr/>
          <p:nvPr/>
        </p:nvSpPr>
        <p:spPr>
          <a:xfrm>
            <a:off x="438727" y="6387353"/>
            <a:ext cx="8208818" cy="0"/>
          </a:xfrm>
          <a:custGeom>
            <a:avLst/>
            <a:gdLst/>
            <a:ahLst/>
            <a:cxnLst/>
            <a:rect l="l" t="t" r="r" b="b"/>
            <a:pathLst>
              <a:path w="9029700">
                <a:moveTo>
                  <a:pt x="0" y="0"/>
                </a:moveTo>
                <a:lnTo>
                  <a:pt x="9029700" y="0"/>
                </a:lnTo>
              </a:path>
            </a:pathLst>
          </a:custGeom>
          <a:ln w="12700">
            <a:solidFill>
              <a:srgbClr val="8E939C"/>
            </a:solidFill>
          </a:ln>
        </p:spPr>
        <p:txBody>
          <a:bodyPr wrap="square" lIns="0" tIns="0" rIns="0" bIns="0" rtlCol="0"/>
          <a:lstStyle/>
          <a:p>
            <a:pPr defTabSz="820487"/>
            <a:endParaRPr smtClean="0">
              <a:solidFill>
                <a:prstClr val="black"/>
              </a:solidFill>
            </a:endParaRPr>
          </a:p>
        </p:txBody>
      </p:sp>
      <p:sp>
        <p:nvSpPr>
          <p:cNvPr id="5" name="object 5"/>
          <p:cNvSpPr txBox="1">
            <a:spLocks noGrp="1"/>
          </p:cNvSpPr>
          <p:nvPr>
            <p:ph type="sldNum" sz="quarter" idx="7"/>
          </p:nvPr>
        </p:nvSpPr>
        <p:spPr>
          <a:xfrm>
            <a:off x="4323368" y="6460925"/>
            <a:ext cx="243609" cy="179536"/>
          </a:xfrm>
          <a:prstGeom prst="rect">
            <a:avLst/>
          </a:prstGeom>
        </p:spPr>
        <p:txBody>
          <a:bodyPr vert="horz" wrap="square" lIns="0" tIns="0" rIns="0" bIns="0" rtlCol="0">
            <a:spAutoFit/>
          </a:bodyPr>
          <a:lstStyle/>
          <a:p>
            <a:pPr marL="22791">
              <a:lnSpc>
                <a:spcPts val="1378"/>
              </a:lnSpc>
            </a:pPr>
            <a:r>
              <a:rPr lang="da-DK" dirty="0" smtClean="0"/>
              <a:t>1</a:t>
            </a:r>
            <a:r>
              <a:rPr dirty="0" smtClean="0"/>
              <a:t>.</a:t>
            </a:r>
            <a:endParaRPr dirty="0"/>
          </a:p>
        </p:txBody>
      </p:sp>
    </p:spTree>
    <p:extLst>
      <p:ext uri="{BB962C8B-B14F-4D97-AF65-F5344CB8AC3E}">
        <p14:creationId xmlns:p14="http://schemas.microsoft.com/office/powerpoint/2010/main" val="213267542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8727" y="425823"/>
            <a:ext cx="8220364" cy="4487956"/>
          </a:xfrm>
          <a:prstGeom prst="rect">
            <a:avLst/>
          </a:prstGeom>
          <a:blipFill>
            <a:blip r:embed="rId2" cstate="print"/>
            <a:stretch>
              <a:fillRect/>
            </a:stretch>
          </a:blipFill>
        </p:spPr>
        <p:txBody>
          <a:bodyPr wrap="square" lIns="0" tIns="0" rIns="0" bIns="0" rtlCol="0"/>
          <a:lstStyle/>
          <a:p>
            <a:pPr defTabSz="820487"/>
            <a:endParaRPr smtClean="0">
              <a:solidFill>
                <a:prstClr val="black"/>
              </a:solidFill>
            </a:endParaRPr>
          </a:p>
        </p:txBody>
      </p:sp>
      <p:sp>
        <p:nvSpPr>
          <p:cNvPr id="3" name="object 3"/>
          <p:cNvSpPr/>
          <p:nvPr/>
        </p:nvSpPr>
        <p:spPr>
          <a:xfrm>
            <a:off x="438727" y="6387353"/>
            <a:ext cx="8208818" cy="0"/>
          </a:xfrm>
          <a:custGeom>
            <a:avLst/>
            <a:gdLst/>
            <a:ahLst/>
            <a:cxnLst/>
            <a:rect l="l" t="t" r="r" b="b"/>
            <a:pathLst>
              <a:path w="9029700">
                <a:moveTo>
                  <a:pt x="0" y="0"/>
                </a:moveTo>
                <a:lnTo>
                  <a:pt x="9029700" y="0"/>
                </a:lnTo>
              </a:path>
            </a:pathLst>
          </a:custGeom>
          <a:ln w="3175">
            <a:solidFill>
              <a:srgbClr val="8E939C"/>
            </a:solidFill>
          </a:ln>
        </p:spPr>
        <p:txBody>
          <a:bodyPr wrap="square" lIns="0" tIns="0" rIns="0" bIns="0" rtlCol="0"/>
          <a:lstStyle/>
          <a:p>
            <a:pPr defTabSz="820487"/>
            <a:endParaRPr smtClean="0">
              <a:solidFill>
                <a:prstClr val="black"/>
              </a:solidFill>
            </a:endParaRPr>
          </a:p>
        </p:txBody>
      </p:sp>
      <p:sp>
        <p:nvSpPr>
          <p:cNvPr id="4" name="object 4"/>
          <p:cNvSpPr/>
          <p:nvPr/>
        </p:nvSpPr>
        <p:spPr>
          <a:xfrm>
            <a:off x="438727" y="6387353"/>
            <a:ext cx="8208818" cy="0"/>
          </a:xfrm>
          <a:custGeom>
            <a:avLst/>
            <a:gdLst/>
            <a:ahLst/>
            <a:cxnLst/>
            <a:rect l="l" t="t" r="r" b="b"/>
            <a:pathLst>
              <a:path w="9029700">
                <a:moveTo>
                  <a:pt x="0" y="0"/>
                </a:moveTo>
                <a:lnTo>
                  <a:pt x="9029700" y="0"/>
                </a:lnTo>
              </a:path>
            </a:pathLst>
          </a:custGeom>
          <a:ln w="12700">
            <a:solidFill>
              <a:srgbClr val="8E939C"/>
            </a:solidFill>
          </a:ln>
        </p:spPr>
        <p:txBody>
          <a:bodyPr wrap="square" lIns="0" tIns="0" rIns="0" bIns="0" rtlCol="0"/>
          <a:lstStyle/>
          <a:p>
            <a:pPr defTabSz="820487"/>
            <a:endParaRPr smtClean="0">
              <a:solidFill>
                <a:prstClr val="black"/>
              </a:solidFill>
            </a:endParaRPr>
          </a:p>
        </p:txBody>
      </p:sp>
      <p:sp>
        <p:nvSpPr>
          <p:cNvPr id="5" name="object 5"/>
          <p:cNvSpPr txBox="1">
            <a:spLocks noGrp="1"/>
          </p:cNvSpPr>
          <p:nvPr>
            <p:ph type="sldNum" sz="quarter" idx="7"/>
          </p:nvPr>
        </p:nvSpPr>
        <p:spPr>
          <a:xfrm>
            <a:off x="4323368" y="6460925"/>
            <a:ext cx="243609" cy="179536"/>
          </a:xfrm>
          <a:prstGeom prst="rect">
            <a:avLst/>
          </a:prstGeom>
        </p:spPr>
        <p:txBody>
          <a:bodyPr vert="horz" wrap="square" lIns="0" tIns="0" rIns="0" bIns="0" rtlCol="0">
            <a:spAutoFit/>
          </a:bodyPr>
          <a:lstStyle/>
          <a:p>
            <a:pPr marL="22791">
              <a:lnSpc>
                <a:spcPts val="1378"/>
              </a:lnSpc>
            </a:pPr>
            <a:r>
              <a:rPr lang="da-DK" dirty="0" smtClean="0"/>
              <a:t>2</a:t>
            </a:r>
            <a:r>
              <a:rPr dirty="0" smtClean="0"/>
              <a:t>.</a:t>
            </a:r>
            <a:endParaRPr dirty="0"/>
          </a:p>
        </p:txBody>
      </p:sp>
    </p:spTree>
    <p:extLst>
      <p:ext uri="{BB962C8B-B14F-4D97-AF65-F5344CB8AC3E}">
        <p14:creationId xmlns:p14="http://schemas.microsoft.com/office/powerpoint/2010/main" val="81496397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8727" y="425823"/>
            <a:ext cx="8220364" cy="4487956"/>
          </a:xfrm>
          <a:prstGeom prst="rect">
            <a:avLst/>
          </a:prstGeom>
          <a:blipFill>
            <a:blip r:embed="rId2" cstate="print"/>
            <a:stretch>
              <a:fillRect/>
            </a:stretch>
          </a:blipFill>
        </p:spPr>
        <p:txBody>
          <a:bodyPr wrap="square" lIns="0" tIns="0" rIns="0" bIns="0" rtlCol="0"/>
          <a:lstStyle/>
          <a:p>
            <a:pPr defTabSz="820487"/>
            <a:endParaRPr smtClean="0">
              <a:solidFill>
                <a:prstClr val="black"/>
              </a:solidFill>
            </a:endParaRPr>
          </a:p>
        </p:txBody>
      </p:sp>
      <p:sp>
        <p:nvSpPr>
          <p:cNvPr id="3" name="object 3"/>
          <p:cNvSpPr/>
          <p:nvPr/>
        </p:nvSpPr>
        <p:spPr>
          <a:xfrm>
            <a:off x="438727" y="6387353"/>
            <a:ext cx="8208818" cy="0"/>
          </a:xfrm>
          <a:custGeom>
            <a:avLst/>
            <a:gdLst/>
            <a:ahLst/>
            <a:cxnLst/>
            <a:rect l="l" t="t" r="r" b="b"/>
            <a:pathLst>
              <a:path w="9029700">
                <a:moveTo>
                  <a:pt x="0" y="0"/>
                </a:moveTo>
                <a:lnTo>
                  <a:pt x="9029700" y="0"/>
                </a:lnTo>
              </a:path>
            </a:pathLst>
          </a:custGeom>
          <a:ln w="3175">
            <a:solidFill>
              <a:srgbClr val="8E939C"/>
            </a:solidFill>
          </a:ln>
        </p:spPr>
        <p:txBody>
          <a:bodyPr wrap="square" lIns="0" tIns="0" rIns="0" bIns="0" rtlCol="0"/>
          <a:lstStyle/>
          <a:p>
            <a:pPr defTabSz="820487"/>
            <a:endParaRPr smtClean="0">
              <a:solidFill>
                <a:prstClr val="black"/>
              </a:solidFill>
            </a:endParaRPr>
          </a:p>
        </p:txBody>
      </p:sp>
      <p:sp>
        <p:nvSpPr>
          <p:cNvPr id="4" name="object 4"/>
          <p:cNvSpPr/>
          <p:nvPr/>
        </p:nvSpPr>
        <p:spPr>
          <a:xfrm>
            <a:off x="438727" y="6387353"/>
            <a:ext cx="8208818" cy="0"/>
          </a:xfrm>
          <a:custGeom>
            <a:avLst/>
            <a:gdLst/>
            <a:ahLst/>
            <a:cxnLst/>
            <a:rect l="l" t="t" r="r" b="b"/>
            <a:pathLst>
              <a:path w="9029700">
                <a:moveTo>
                  <a:pt x="0" y="0"/>
                </a:moveTo>
                <a:lnTo>
                  <a:pt x="9029700" y="0"/>
                </a:lnTo>
              </a:path>
            </a:pathLst>
          </a:custGeom>
          <a:ln w="12700">
            <a:solidFill>
              <a:srgbClr val="8E939C"/>
            </a:solidFill>
          </a:ln>
        </p:spPr>
        <p:txBody>
          <a:bodyPr wrap="square" lIns="0" tIns="0" rIns="0" bIns="0" rtlCol="0"/>
          <a:lstStyle/>
          <a:p>
            <a:pPr defTabSz="820487"/>
            <a:endParaRPr smtClean="0">
              <a:solidFill>
                <a:prstClr val="black"/>
              </a:solidFill>
            </a:endParaRPr>
          </a:p>
        </p:txBody>
      </p:sp>
      <p:sp>
        <p:nvSpPr>
          <p:cNvPr id="5" name="object 5"/>
          <p:cNvSpPr txBox="1">
            <a:spLocks noGrp="1"/>
          </p:cNvSpPr>
          <p:nvPr>
            <p:ph type="sldNum" sz="quarter" idx="7"/>
          </p:nvPr>
        </p:nvSpPr>
        <p:spPr>
          <a:xfrm>
            <a:off x="4323368" y="6460925"/>
            <a:ext cx="243609" cy="179536"/>
          </a:xfrm>
          <a:prstGeom prst="rect">
            <a:avLst/>
          </a:prstGeom>
        </p:spPr>
        <p:txBody>
          <a:bodyPr vert="horz" wrap="square" lIns="0" tIns="0" rIns="0" bIns="0" rtlCol="0">
            <a:spAutoFit/>
          </a:bodyPr>
          <a:lstStyle/>
          <a:p>
            <a:pPr marL="22791">
              <a:lnSpc>
                <a:spcPts val="1378"/>
              </a:lnSpc>
            </a:pPr>
            <a:r>
              <a:rPr lang="da-DK" dirty="0" smtClean="0"/>
              <a:t>3</a:t>
            </a:r>
            <a:r>
              <a:rPr dirty="0" smtClean="0"/>
              <a:t>.</a:t>
            </a:r>
            <a:endParaRPr dirty="0"/>
          </a:p>
        </p:txBody>
      </p:sp>
    </p:spTree>
    <p:extLst>
      <p:ext uri="{BB962C8B-B14F-4D97-AF65-F5344CB8AC3E}">
        <p14:creationId xmlns:p14="http://schemas.microsoft.com/office/powerpoint/2010/main" val="236793898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8727" y="425823"/>
            <a:ext cx="8220364" cy="4487956"/>
          </a:xfrm>
          <a:prstGeom prst="rect">
            <a:avLst/>
          </a:prstGeom>
          <a:blipFill>
            <a:blip r:embed="rId2" cstate="print"/>
            <a:stretch>
              <a:fillRect/>
            </a:stretch>
          </a:blipFill>
        </p:spPr>
        <p:txBody>
          <a:bodyPr wrap="square" lIns="0" tIns="0" rIns="0" bIns="0" rtlCol="0"/>
          <a:lstStyle/>
          <a:p>
            <a:pPr defTabSz="820487"/>
            <a:endParaRPr smtClean="0">
              <a:solidFill>
                <a:prstClr val="black"/>
              </a:solidFill>
            </a:endParaRPr>
          </a:p>
        </p:txBody>
      </p:sp>
      <p:sp>
        <p:nvSpPr>
          <p:cNvPr id="3" name="object 3"/>
          <p:cNvSpPr/>
          <p:nvPr/>
        </p:nvSpPr>
        <p:spPr>
          <a:xfrm>
            <a:off x="438727" y="6387353"/>
            <a:ext cx="8208818" cy="0"/>
          </a:xfrm>
          <a:custGeom>
            <a:avLst/>
            <a:gdLst/>
            <a:ahLst/>
            <a:cxnLst/>
            <a:rect l="l" t="t" r="r" b="b"/>
            <a:pathLst>
              <a:path w="9029700">
                <a:moveTo>
                  <a:pt x="0" y="0"/>
                </a:moveTo>
                <a:lnTo>
                  <a:pt x="9029700" y="0"/>
                </a:lnTo>
              </a:path>
            </a:pathLst>
          </a:custGeom>
          <a:ln w="3175">
            <a:solidFill>
              <a:srgbClr val="8E939C"/>
            </a:solidFill>
          </a:ln>
        </p:spPr>
        <p:txBody>
          <a:bodyPr wrap="square" lIns="0" tIns="0" rIns="0" bIns="0" rtlCol="0"/>
          <a:lstStyle/>
          <a:p>
            <a:pPr defTabSz="820487"/>
            <a:endParaRPr smtClean="0">
              <a:solidFill>
                <a:prstClr val="black"/>
              </a:solidFill>
            </a:endParaRPr>
          </a:p>
        </p:txBody>
      </p:sp>
      <p:sp>
        <p:nvSpPr>
          <p:cNvPr id="4" name="object 4"/>
          <p:cNvSpPr/>
          <p:nvPr/>
        </p:nvSpPr>
        <p:spPr>
          <a:xfrm>
            <a:off x="438727" y="6387353"/>
            <a:ext cx="8208818" cy="0"/>
          </a:xfrm>
          <a:custGeom>
            <a:avLst/>
            <a:gdLst/>
            <a:ahLst/>
            <a:cxnLst/>
            <a:rect l="l" t="t" r="r" b="b"/>
            <a:pathLst>
              <a:path w="9029700">
                <a:moveTo>
                  <a:pt x="0" y="0"/>
                </a:moveTo>
                <a:lnTo>
                  <a:pt x="9029700" y="0"/>
                </a:lnTo>
              </a:path>
            </a:pathLst>
          </a:custGeom>
          <a:ln w="12700">
            <a:solidFill>
              <a:srgbClr val="8E939C"/>
            </a:solidFill>
          </a:ln>
        </p:spPr>
        <p:txBody>
          <a:bodyPr wrap="square" lIns="0" tIns="0" rIns="0" bIns="0" rtlCol="0"/>
          <a:lstStyle/>
          <a:p>
            <a:pPr defTabSz="820487"/>
            <a:endParaRPr smtClean="0">
              <a:solidFill>
                <a:prstClr val="black"/>
              </a:solidFill>
            </a:endParaRPr>
          </a:p>
        </p:txBody>
      </p:sp>
      <p:sp>
        <p:nvSpPr>
          <p:cNvPr id="5" name="object 5"/>
          <p:cNvSpPr txBox="1">
            <a:spLocks noGrp="1"/>
          </p:cNvSpPr>
          <p:nvPr>
            <p:ph type="sldNum" sz="quarter" idx="7"/>
          </p:nvPr>
        </p:nvSpPr>
        <p:spPr>
          <a:xfrm>
            <a:off x="4323368" y="6460925"/>
            <a:ext cx="243609" cy="179536"/>
          </a:xfrm>
          <a:prstGeom prst="rect">
            <a:avLst/>
          </a:prstGeom>
        </p:spPr>
        <p:txBody>
          <a:bodyPr vert="horz" wrap="square" lIns="0" tIns="0" rIns="0" bIns="0" rtlCol="0">
            <a:spAutoFit/>
          </a:bodyPr>
          <a:lstStyle/>
          <a:p>
            <a:pPr marL="22791">
              <a:lnSpc>
                <a:spcPts val="1378"/>
              </a:lnSpc>
            </a:pPr>
            <a:r>
              <a:rPr lang="da-DK" dirty="0" smtClean="0"/>
              <a:t>4</a:t>
            </a:r>
            <a:r>
              <a:rPr dirty="0" smtClean="0"/>
              <a:t>.</a:t>
            </a:r>
            <a:endParaRPr dirty="0"/>
          </a:p>
        </p:txBody>
      </p:sp>
    </p:spTree>
    <p:extLst>
      <p:ext uri="{BB962C8B-B14F-4D97-AF65-F5344CB8AC3E}">
        <p14:creationId xmlns:p14="http://schemas.microsoft.com/office/powerpoint/2010/main" val="80564657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8727" y="425823"/>
            <a:ext cx="8220364" cy="4487956"/>
          </a:xfrm>
          <a:prstGeom prst="rect">
            <a:avLst/>
          </a:prstGeom>
          <a:blipFill>
            <a:blip r:embed="rId2" cstate="print"/>
            <a:stretch>
              <a:fillRect/>
            </a:stretch>
          </a:blipFill>
        </p:spPr>
        <p:txBody>
          <a:bodyPr wrap="square" lIns="0" tIns="0" rIns="0" bIns="0" rtlCol="0"/>
          <a:lstStyle/>
          <a:p>
            <a:pPr defTabSz="820487"/>
            <a:endParaRPr smtClean="0">
              <a:solidFill>
                <a:prstClr val="black"/>
              </a:solidFill>
            </a:endParaRPr>
          </a:p>
        </p:txBody>
      </p:sp>
      <p:sp>
        <p:nvSpPr>
          <p:cNvPr id="3" name="object 3"/>
          <p:cNvSpPr/>
          <p:nvPr/>
        </p:nvSpPr>
        <p:spPr>
          <a:xfrm>
            <a:off x="438727" y="6387353"/>
            <a:ext cx="8208818" cy="0"/>
          </a:xfrm>
          <a:custGeom>
            <a:avLst/>
            <a:gdLst/>
            <a:ahLst/>
            <a:cxnLst/>
            <a:rect l="l" t="t" r="r" b="b"/>
            <a:pathLst>
              <a:path w="9029700">
                <a:moveTo>
                  <a:pt x="0" y="0"/>
                </a:moveTo>
                <a:lnTo>
                  <a:pt x="9029700" y="0"/>
                </a:lnTo>
              </a:path>
            </a:pathLst>
          </a:custGeom>
          <a:ln w="3175">
            <a:solidFill>
              <a:srgbClr val="8E939C"/>
            </a:solidFill>
          </a:ln>
        </p:spPr>
        <p:txBody>
          <a:bodyPr wrap="square" lIns="0" tIns="0" rIns="0" bIns="0" rtlCol="0"/>
          <a:lstStyle/>
          <a:p>
            <a:pPr defTabSz="820487"/>
            <a:endParaRPr smtClean="0">
              <a:solidFill>
                <a:prstClr val="black"/>
              </a:solidFill>
            </a:endParaRPr>
          </a:p>
        </p:txBody>
      </p:sp>
      <p:sp>
        <p:nvSpPr>
          <p:cNvPr id="4" name="object 4"/>
          <p:cNvSpPr/>
          <p:nvPr/>
        </p:nvSpPr>
        <p:spPr>
          <a:xfrm>
            <a:off x="438727" y="6387353"/>
            <a:ext cx="8208818" cy="0"/>
          </a:xfrm>
          <a:custGeom>
            <a:avLst/>
            <a:gdLst/>
            <a:ahLst/>
            <a:cxnLst/>
            <a:rect l="l" t="t" r="r" b="b"/>
            <a:pathLst>
              <a:path w="9029700">
                <a:moveTo>
                  <a:pt x="0" y="0"/>
                </a:moveTo>
                <a:lnTo>
                  <a:pt x="9029700" y="0"/>
                </a:lnTo>
              </a:path>
            </a:pathLst>
          </a:custGeom>
          <a:ln w="12700">
            <a:solidFill>
              <a:srgbClr val="8E939C"/>
            </a:solidFill>
          </a:ln>
        </p:spPr>
        <p:txBody>
          <a:bodyPr wrap="square" lIns="0" tIns="0" rIns="0" bIns="0" rtlCol="0"/>
          <a:lstStyle/>
          <a:p>
            <a:pPr defTabSz="820487"/>
            <a:endParaRPr smtClean="0">
              <a:solidFill>
                <a:prstClr val="black"/>
              </a:solidFill>
            </a:endParaRPr>
          </a:p>
        </p:txBody>
      </p:sp>
      <p:sp>
        <p:nvSpPr>
          <p:cNvPr id="5" name="object 5"/>
          <p:cNvSpPr txBox="1">
            <a:spLocks noGrp="1"/>
          </p:cNvSpPr>
          <p:nvPr>
            <p:ph type="sldNum" sz="quarter" idx="7"/>
          </p:nvPr>
        </p:nvSpPr>
        <p:spPr>
          <a:xfrm>
            <a:off x="4323368" y="6460925"/>
            <a:ext cx="243609" cy="179536"/>
          </a:xfrm>
          <a:prstGeom prst="rect">
            <a:avLst/>
          </a:prstGeom>
        </p:spPr>
        <p:txBody>
          <a:bodyPr vert="horz" wrap="square" lIns="0" tIns="0" rIns="0" bIns="0" rtlCol="0">
            <a:spAutoFit/>
          </a:bodyPr>
          <a:lstStyle/>
          <a:p>
            <a:pPr marL="22791">
              <a:lnSpc>
                <a:spcPts val="1378"/>
              </a:lnSpc>
            </a:pPr>
            <a:r>
              <a:rPr lang="da-DK" dirty="0" smtClean="0"/>
              <a:t>5</a:t>
            </a:r>
            <a:r>
              <a:rPr dirty="0" smtClean="0"/>
              <a:t>.</a:t>
            </a:r>
            <a:endParaRPr dirty="0"/>
          </a:p>
        </p:txBody>
      </p:sp>
    </p:spTree>
    <p:extLst>
      <p:ext uri="{BB962C8B-B14F-4D97-AF65-F5344CB8AC3E}">
        <p14:creationId xmlns:p14="http://schemas.microsoft.com/office/powerpoint/2010/main" val="253922538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8727" y="425823"/>
            <a:ext cx="8220364" cy="4487956"/>
          </a:xfrm>
          <a:prstGeom prst="rect">
            <a:avLst/>
          </a:prstGeom>
          <a:blipFill>
            <a:blip r:embed="rId2" cstate="print"/>
            <a:stretch>
              <a:fillRect/>
            </a:stretch>
          </a:blipFill>
        </p:spPr>
        <p:txBody>
          <a:bodyPr wrap="square" lIns="0" tIns="0" rIns="0" bIns="0" rtlCol="0"/>
          <a:lstStyle/>
          <a:p>
            <a:pPr defTabSz="820487"/>
            <a:endParaRPr smtClean="0">
              <a:solidFill>
                <a:prstClr val="black"/>
              </a:solidFill>
            </a:endParaRPr>
          </a:p>
        </p:txBody>
      </p:sp>
      <p:sp>
        <p:nvSpPr>
          <p:cNvPr id="3" name="object 3"/>
          <p:cNvSpPr/>
          <p:nvPr/>
        </p:nvSpPr>
        <p:spPr>
          <a:xfrm>
            <a:off x="438727" y="6387353"/>
            <a:ext cx="8208818" cy="0"/>
          </a:xfrm>
          <a:custGeom>
            <a:avLst/>
            <a:gdLst/>
            <a:ahLst/>
            <a:cxnLst/>
            <a:rect l="l" t="t" r="r" b="b"/>
            <a:pathLst>
              <a:path w="9029700">
                <a:moveTo>
                  <a:pt x="0" y="0"/>
                </a:moveTo>
                <a:lnTo>
                  <a:pt x="9029700" y="0"/>
                </a:lnTo>
              </a:path>
            </a:pathLst>
          </a:custGeom>
          <a:ln w="3175">
            <a:solidFill>
              <a:srgbClr val="8E939C"/>
            </a:solidFill>
          </a:ln>
        </p:spPr>
        <p:txBody>
          <a:bodyPr wrap="square" lIns="0" tIns="0" rIns="0" bIns="0" rtlCol="0"/>
          <a:lstStyle/>
          <a:p>
            <a:pPr defTabSz="820487"/>
            <a:endParaRPr smtClean="0">
              <a:solidFill>
                <a:prstClr val="black"/>
              </a:solidFill>
            </a:endParaRPr>
          </a:p>
        </p:txBody>
      </p:sp>
      <p:sp>
        <p:nvSpPr>
          <p:cNvPr id="4" name="object 4"/>
          <p:cNvSpPr/>
          <p:nvPr/>
        </p:nvSpPr>
        <p:spPr>
          <a:xfrm>
            <a:off x="438727" y="6387353"/>
            <a:ext cx="8208818" cy="0"/>
          </a:xfrm>
          <a:custGeom>
            <a:avLst/>
            <a:gdLst/>
            <a:ahLst/>
            <a:cxnLst/>
            <a:rect l="l" t="t" r="r" b="b"/>
            <a:pathLst>
              <a:path w="9029700">
                <a:moveTo>
                  <a:pt x="0" y="0"/>
                </a:moveTo>
                <a:lnTo>
                  <a:pt x="9029700" y="0"/>
                </a:lnTo>
              </a:path>
            </a:pathLst>
          </a:custGeom>
          <a:ln w="12700">
            <a:solidFill>
              <a:srgbClr val="8E939C"/>
            </a:solidFill>
          </a:ln>
        </p:spPr>
        <p:txBody>
          <a:bodyPr wrap="square" lIns="0" tIns="0" rIns="0" bIns="0" rtlCol="0"/>
          <a:lstStyle/>
          <a:p>
            <a:pPr defTabSz="820487"/>
            <a:endParaRPr smtClean="0">
              <a:solidFill>
                <a:prstClr val="black"/>
              </a:solidFill>
            </a:endParaRPr>
          </a:p>
        </p:txBody>
      </p:sp>
      <p:sp>
        <p:nvSpPr>
          <p:cNvPr id="5" name="object 5"/>
          <p:cNvSpPr txBox="1">
            <a:spLocks noGrp="1"/>
          </p:cNvSpPr>
          <p:nvPr>
            <p:ph type="sldNum" sz="quarter" idx="7"/>
          </p:nvPr>
        </p:nvSpPr>
        <p:spPr>
          <a:xfrm>
            <a:off x="4323368" y="6460925"/>
            <a:ext cx="243609" cy="179536"/>
          </a:xfrm>
          <a:prstGeom prst="rect">
            <a:avLst/>
          </a:prstGeom>
        </p:spPr>
        <p:txBody>
          <a:bodyPr vert="horz" wrap="square" lIns="0" tIns="0" rIns="0" bIns="0" rtlCol="0">
            <a:spAutoFit/>
          </a:bodyPr>
          <a:lstStyle/>
          <a:p>
            <a:pPr marL="22791">
              <a:lnSpc>
                <a:spcPts val="1378"/>
              </a:lnSpc>
            </a:pPr>
            <a:r>
              <a:rPr lang="da-DK" dirty="0"/>
              <a:t>6</a:t>
            </a:r>
            <a:r>
              <a:rPr dirty="0" smtClean="0"/>
              <a:t>.</a:t>
            </a:r>
            <a:endParaRPr dirty="0"/>
          </a:p>
        </p:txBody>
      </p:sp>
    </p:spTree>
    <p:extLst>
      <p:ext uri="{BB962C8B-B14F-4D97-AF65-F5344CB8AC3E}">
        <p14:creationId xmlns:p14="http://schemas.microsoft.com/office/powerpoint/2010/main" val="126437741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8727" y="425823"/>
            <a:ext cx="8220364" cy="4487956"/>
          </a:xfrm>
          <a:prstGeom prst="rect">
            <a:avLst/>
          </a:prstGeom>
          <a:blipFill>
            <a:blip r:embed="rId2" cstate="print"/>
            <a:stretch>
              <a:fillRect/>
            </a:stretch>
          </a:blipFill>
        </p:spPr>
        <p:txBody>
          <a:bodyPr wrap="square" lIns="0" tIns="0" rIns="0" bIns="0" rtlCol="0"/>
          <a:lstStyle/>
          <a:p>
            <a:pPr defTabSz="820487"/>
            <a:endParaRPr smtClean="0">
              <a:solidFill>
                <a:prstClr val="black"/>
              </a:solidFill>
            </a:endParaRPr>
          </a:p>
        </p:txBody>
      </p:sp>
      <p:sp>
        <p:nvSpPr>
          <p:cNvPr id="3" name="object 3"/>
          <p:cNvSpPr/>
          <p:nvPr/>
        </p:nvSpPr>
        <p:spPr>
          <a:xfrm>
            <a:off x="438727" y="6387353"/>
            <a:ext cx="8208818" cy="0"/>
          </a:xfrm>
          <a:custGeom>
            <a:avLst/>
            <a:gdLst/>
            <a:ahLst/>
            <a:cxnLst/>
            <a:rect l="l" t="t" r="r" b="b"/>
            <a:pathLst>
              <a:path w="9029700">
                <a:moveTo>
                  <a:pt x="0" y="0"/>
                </a:moveTo>
                <a:lnTo>
                  <a:pt x="9029700" y="0"/>
                </a:lnTo>
              </a:path>
            </a:pathLst>
          </a:custGeom>
          <a:ln w="3175">
            <a:solidFill>
              <a:srgbClr val="8E939C"/>
            </a:solidFill>
          </a:ln>
        </p:spPr>
        <p:txBody>
          <a:bodyPr wrap="square" lIns="0" tIns="0" rIns="0" bIns="0" rtlCol="0"/>
          <a:lstStyle/>
          <a:p>
            <a:pPr defTabSz="820487"/>
            <a:endParaRPr smtClean="0">
              <a:solidFill>
                <a:prstClr val="black"/>
              </a:solidFill>
            </a:endParaRPr>
          </a:p>
        </p:txBody>
      </p:sp>
      <p:sp>
        <p:nvSpPr>
          <p:cNvPr id="4" name="object 4"/>
          <p:cNvSpPr/>
          <p:nvPr/>
        </p:nvSpPr>
        <p:spPr>
          <a:xfrm>
            <a:off x="438727" y="6387353"/>
            <a:ext cx="8208818" cy="0"/>
          </a:xfrm>
          <a:custGeom>
            <a:avLst/>
            <a:gdLst/>
            <a:ahLst/>
            <a:cxnLst/>
            <a:rect l="l" t="t" r="r" b="b"/>
            <a:pathLst>
              <a:path w="9029700">
                <a:moveTo>
                  <a:pt x="0" y="0"/>
                </a:moveTo>
                <a:lnTo>
                  <a:pt x="9029700" y="0"/>
                </a:lnTo>
              </a:path>
            </a:pathLst>
          </a:custGeom>
          <a:ln w="12700">
            <a:solidFill>
              <a:srgbClr val="8E939C"/>
            </a:solidFill>
          </a:ln>
        </p:spPr>
        <p:txBody>
          <a:bodyPr wrap="square" lIns="0" tIns="0" rIns="0" bIns="0" rtlCol="0"/>
          <a:lstStyle/>
          <a:p>
            <a:pPr defTabSz="820487"/>
            <a:endParaRPr smtClean="0">
              <a:solidFill>
                <a:prstClr val="black"/>
              </a:solidFill>
            </a:endParaRPr>
          </a:p>
        </p:txBody>
      </p:sp>
      <p:sp>
        <p:nvSpPr>
          <p:cNvPr id="5" name="object 5"/>
          <p:cNvSpPr txBox="1">
            <a:spLocks noGrp="1"/>
          </p:cNvSpPr>
          <p:nvPr>
            <p:ph type="sldNum" sz="quarter" idx="7"/>
          </p:nvPr>
        </p:nvSpPr>
        <p:spPr>
          <a:xfrm>
            <a:off x="4323368" y="6460925"/>
            <a:ext cx="243609" cy="179536"/>
          </a:xfrm>
          <a:prstGeom prst="rect">
            <a:avLst/>
          </a:prstGeom>
        </p:spPr>
        <p:txBody>
          <a:bodyPr vert="horz" wrap="square" lIns="0" tIns="0" rIns="0" bIns="0" rtlCol="0">
            <a:spAutoFit/>
          </a:bodyPr>
          <a:lstStyle/>
          <a:p>
            <a:pPr marL="22791">
              <a:lnSpc>
                <a:spcPts val="1378"/>
              </a:lnSpc>
            </a:pPr>
            <a:r>
              <a:rPr lang="da-DK" dirty="0" smtClean="0"/>
              <a:t>7</a:t>
            </a:r>
            <a:r>
              <a:rPr dirty="0" smtClean="0"/>
              <a:t>.</a:t>
            </a:r>
            <a:endParaRPr dirty="0"/>
          </a:p>
        </p:txBody>
      </p:sp>
    </p:spTree>
    <p:extLst>
      <p:ext uri="{BB962C8B-B14F-4D97-AF65-F5344CB8AC3E}">
        <p14:creationId xmlns:p14="http://schemas.microsoft.com/office/powerpoint/2010/main" val="131502634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NTAINEDIMAGEPATH" val="C:\Users\nls\AppData\Local\Temp\Templafy\PowerPointVsto\Assets\download_media"/>
</p:tagLst>
</file>

<file path=ppt/tags/tag2.xml><?xml version="1.0" encoding="utf-8"?>
<p:tagLst xmlns:a="http://schemas.openxmlformats.org/drawingml/2006/main" xmlns:r="http://schemas.openxmlformats.org/officeDocument/2006/relationships" xmlns:p="http://schemas.openxmlformats.org/presentationml/2006/main">
  <p:tag name="CONTAINEDIMAGEPATH" val="C:\Users\nls\AppData\Local\Temp\Templafy\PowerPointVsto\Assets\download_media"/>
</p:tagLst>
</file>

<file path=ppt/tags/tag3.xml><?xml version="1.0" encoding="utf-8"?>
<p:tagLst xmlns:a="http://schemas.openxmlformats.org/drawingml/2006/main" xmlns:r="http://schemas.openxmlformats.org/officeDocument/2006/relationships" xmlns:p="http://schemas.openxmlformats.org/presentationml/2006/main">
  <p:tag name="CONTAINEDIMAGEPATH" val="C:\Users\nls\AppData\Local\Temp\Templafy\PowerPointVsto\Assets\download_media"/>
</p:tagLst>
</file>

<file path=ppt/tags/tag4.xml><?xml version="1.0" encoding="utf-8"?>
<p:tagLst xmlns:a="http://schemas.openxmlformats.org/drawingml/2006/main" xmlns:r="http://schemas.openxmlformats.org/officeDocument/2006/relationships" xmlns:p="http://schemas.openxmlformats.org/presentationml/2006/main">
  <p:tag name="CONTAINEDIMAGEPATH" val="C:\Users\nls\AppData\Local\Temp\Templafy\PowerPointVsto\Assets\download_media"/>
</p:tagLst>
</file>

<file path=ppt/tags/tag5.xml><?xml version="1.0" encoding="utf-8"?>
<p:tagLst xmlns:a="http://schemas.openxmlformats.org/drawingml/2006/main" xmlns:r="http://schemas.openxmlformats.org/officeDocument/2006/relationships" xmlns:p="http://schemas.openxmlformats.org/presentationml/2006/main">
  <p:tag name="CONTAINEDIMAGEPATH" val="C:\Users\nls\AppData\Local\Temp\Templafy\PowerPointVsto\Assets\download_media"/>
</p:tagLst>
</file>

<file path=ppt/theme/theme1.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6_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Presentation">
  <a:themeElements>
    <a:clrScheme name="">
      <a:dk1>
        <a:srgbClr val="0B1621"/>
      </a:dk1>
      <a:lt1>
        <a:srgbClr val="FFFFFF"/>
      </a:lt1>
      <a:dk2>
        <a:srgbClr val="0B1621"/>
      </a:dk2>
      <a:lt2>
        <a:srgbClr val="626463"/>
      </a:lt2>
      <a:accent1>
        <a:srgbClr val="3A9C66"/>
      </a:accent1>
      <a:accent2>
        <a:srgbClr val="CB482A"/>
      </a:accent2>
      <a:accent3>
        <a:srgbClr val="FFFFFF"/>
      </a:accent3>
      <a:accent4>
        <a:srgbClr val="08111B"/>
      </a:accent4>
      <a:accent5>
        <a:srgbClr val="AECBB8"/>
      </a:accent5>
      <a:accent6>
        <a:srgbClr val="B84025"/>
      </a:accent6>
      <a:hlink>
        <a:srgbClr val="626463"/>
      </a:hlink>
      <a:folHlink>
        <a:srgbClr val="226C5C"/>
      </a:folHlink>
    </a:clrScheme>
    <a:fontScheme name="Blank Presentation">
      <a:majorFont>
        <a:latin typeface="Klavika"/>
        <a:ea typeface="ＭＳ Ｐゴシック"/>
        <a:cs typeface=""/>
      </a:majorFont>
      <a:minorFont>
        <a:latin typeface="Klavika"/>
        <a:ea typeface="ＭＳ Ｐゴシック"/>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DIA PP" id="{653E6B08-3A36-4F7D-96DE-E93E382F53B2}" vid="{BD31D86A-9EA0-4756-BB32-4245C93412C4}"/>
    </a:ext>
  </a:extLst>
</a:theme>
</file>

<file path=ppt/theme/theme3.xml><?xml version="1.0" encoding="utf-8"?>
<a:theme xmlns:a="http://schemas.openxmlformats.org/drawingml/2006/main" name="1_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jøf PowerPoint Skabelon 16-9">
  <a:themeElements>
    <a:clrScheme name="djøf">
      <a:dk1>
        <a:sysClr val="windowText" lastClr="000000"/>
      </a:dk1>
      <a:lt1>
        <a:sysClr val="window" lastClr="FFFFFF"/>
      </a:lt1>
      <a:dk2>
        <a:srgbClr val="00405F"/>
      </a:dk2>
      <a:lt2>
        <a:srgbClr val="AABCC8"/>
      </a:lt2>
      <a:accent1>
        <a:srgbClr val="00405F"/>
      </a:accent1>
      <a:accent2>
        <a:srgbClr val="AABCC8"/>
      </a:accent2>
      <a:accent3>
        <a:srgbClr val="404040"/>
      </a:accent3>
      <a:accent4>
        <a:srgbClr val="B2B2B2"/>
      </a:accent4>
      <a:accent5>
        <a:srgbClr val="009892"/>
      </a:accent5>
      <a:accent6>
        <a:srgbClr val="87C0C6"/>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solidFill>
            <a:schemeClr val="accent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400" noProof="0" dirty="0" err="1" smtClean="0">
            <a:latin typeface="Cambria" panose="02040503050406030204" pitchFamily="18"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400" dirty="0" err="1" smtClean="0">
            <a:solidFill>
              <a:schemeClr val="tx1"/>
            </a:solidFill>
            <a:latin typeface="Cambria" panose="02040503050406030204" pitchFamily="18" charset="0"/>
          </a:defRPr>
        </a:defPPr>
      </a:lstStyle>
    </a:txDef>
  </a:objectDefaults>
  <a:extraClrSchemeLst/>
  <a:extLst>
    <a:ext uri="{05A4C25C-085E-4340-85A3-A5531E510DB2}">
      <thm15:themeFamily xmlns:thm15="http://schemas.microsoft.com/office/thememl/2012/main" xmlns="" name="Præsentation1" id="{07098A2C-B048-4345-BED8-09FDCACE5789}" vid="{65DDED68-DFB4-4940-BD8A-41CB6BCC6972}"/>
    </a:ext>
  </a:extLst>
</a:theme>
</file>

<file path=ppt/theme/theme5.xml><?xml version="1.0" encoding="utf-8"?>
<a:theme xmlns:a="http://schemas.openxmlformats.org/drawingml/2006/main" name="2_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AirGreenland Theme">
  <a:themeElements>
    <a:clrScheme name="Air Greenland Colors">
      <a:dk1>
        <a:srgbClr val="082A36"/>
      </a:dk1>
      <a:lt1>
        <a:srgbClr val="FFFFFF"/>
      </a:lt1>
      <a:dk2>
        <a:srgbClr val="445469"/>
      </a:dk2>
      <a:lt2>
        <a:srgbClr val="E7E7E5"/>
      </a:lt2>
      <a:accent1>
        <a:srgbClr val="C31B2F"/>
      </a:accent1>
      <a:accent2>
        <a:srgbClr val="082A36"/>
      </a:accent2>
      <a:accent3>
        <a:srgbClr val="19B3EE"/>
      </a:accent3>
      <a:accent4>
        <a:srgbClr val="951223"/>
      </a:accent4>
      <a:accent5>
        <a:srgbClr val="FFA700"/>
      </a:accent5>
      <a:accent6>
        <a:srgbClr val="02A034"/>
      </a:accent6>
      <a:hlink>
        <a:srgbClr val="19B3EE"/>
      </a:hlink>
      <a:folHlink>
        <a:srgbClr val="6DC6F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Kontor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AE6F2518-B084-4896-AF52-66CC2144AA26}"/>
    </a:ext>
  </a:extLst>
</a:theme>
</file>

<file path=ppt/theme/theme9.xml><?xml version="1.0" encoding="utf-8"?>
<a:theme xmlns:a="http://schemas.openxmlformats.org/drawingml/2006/main" name="5_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90</TotalTime>
  <Words>3204</Words>
  <Application>Microsoft Office PowerPoint</Application>
  <PresentationFormat>Skærmshow (4:3)</PresentationFormat>
  <Paragraphs>669</Paragraphs>
  <Slides>113</Slides>
  <Notes>6</Notes>
  <HiddenSlides>0</HiddenSlides>
  <MMClips>3</MMClips>
  <ScaleCrop>false</ScaleCrop>
  <HeadingPairs>
    <vt:vector size="4" baseType="variant">
      <vt:variant>
        <vt:lpstr>Tema</vt:lpstr>
      </vt:variant>
      <vt:variant>
        <vt:i4>11</vt:i4>
      </vt:variant>
      <vt:variant>
        <vt:lpstr>Diastitler</vt:lpstr>
      </vt:variant>
      <vt:variant>
        <vt:i4>113</vt:i4>
      </vt:variant>
    </vt:vector>
  </HeadingPairs>
  <TitlesOfParts>
    <vt:vector size="124" baseType="lpstr">
      <vt:lpstr>Kontortema</vt:lpstr>
      <vt:lpstr>Blank Presentation</vt:lpstr>
      <vt:lpstr>1_Kontortema</vt:lpstr>
      <vt:lpstr>djøf PowerPoint Skabelon 16-9</vt:lpstr>
      <vt:lpstr>2_Kontortema</vt:lpstr>
      <vt:lpstr>3_Kontortema</vt:lpstr>
      <vt:lpstr>4_Kontortema</vt:lpstr>
      <vt:lpstr>AirGreenland Theme</vt:lpstr>
      <vt:lpstr>5_Kontortema</vt:lpstr>
      <vt:lpstr>6_Kontortema</vt:lpstr>
      <vt:lpstr>Office Theme</vt:lpstr>
      <vt:lpstr>SARFARISSOQ 15. januar 2020. Nal. 09:00-16:15</vt:lpstr>
      <vt:lpstr>Pitu</vt:lpstr>
      <vt:lpstr>e-Estonia Kalaallillu Nunaat</vt:lpstr>
      <vt:lpstr>Cybernetica aamma Digitalimik Sullissinermut Aqutsisoqarfik</vt:lpstr>
      <vt:lpstr>PowerPoint-præsentation</vt:lpstr>
      <vt:lpstr>Unammilligassaq</vt:lpstr>
      <vt:lpstr>Pisortani nalunaarsuinerit</vt:lpstr>
      <vt:lpstr>X-Road – Estoniamiut datainteroperabilititiat</vt:lpstr>
      <vt:lpstr>Qanoq iluatsippa?</vt:lpstr>
      <vt:lpstr>Angusat</vt:lpstr>
      <vt:lpstr>X-Road take-up</vt:lpstr>
      <vt:lpstr>PowerPoint-præsentation</vt:lpstr>
      <vt:lpstr>Spil</vt:lpstr>
      <vt:lpstr>Pigisanik taarsigassarsineq</vt:lpstr>
      <vt:lpstr>PowerPoint-præsentation</vt:lpstr>
      <vt:lpstr>Kiffartuussinerit ineriartortinneri</vt:lpstr>
      <vt:lpstr>Kiffartuussinerit ineriartortinneri (2)</vt:lpstr>
      <vt:lpstr>PowerPoint-præsentation</vt:lpstr>
      <vt:lpstr>Misilittakkat</vt:lpstr>
      <vt:lpstr>Misilittakkat (2)</vt:lpstr>
      <vt:lpstr>Pisortani Digitalimik Allakkerineq</vt:lpstr>
      <vt:lpstr>PowerPoint-præsentation</vt:lpstr>
      <vt:lpstr>Sooq Nunatsinni Digitalimik Allakkerineqassava?</vt:lpstr>
      <vt:lpstr>Pisortani Digitalimik Allakkerineq pillugu Inatsisartut inatsisaat nr. 14, 8. juni 2017-imeersoq</vt:lpstr>
      <vt:lpstr>Inatsit innuttaasunut qanoq sunniuteqassava?</vt:lpstr>
      <vt:lpstr>NemID &amp; Digitalimik Allakkerineq</vt:lpstr>
      <vt:lpstr>Inatsit pisortani oqartussaasunut qanoq sunniuteqassava?</vt:lpstr>
      <vt:lpstr>Inatsit suliffeqarfinnut qanoq sunniuteqassava?</vt:lpstr>
      <vt:lpstr>Nalunaarutit</vt:lpstr>
      <vt:lpstr>Teknikkikkut iluarsiissut</vt:lpstr>
      <vt:lpstr>e-Boks kalaallisut</vt:lpstr>
      <vt:lpstr> Inunnik pisussaajunnaarsitsineq</vt:lpstr>
      <vt:lpstr>Ilanngunnermut najoqqutassaq</vt:lpstr>
      <vt:lpstr>Break out session</vt:lpstr>
      <vt:lpstr>Apeqqutit akissutillu</vt:lpstr>
      <vt:lpstr>Digitalikkut qaamaasaqassutsimik amigaateqarneq</vt:lpstr>
      <vt:lpstr>Inuit digitalinngor-sagaanerat</vt:lpstr>
      <vt:lpstr>Oqaluuserisassat</vt:lpstr>
      <vt:lpstr>TechDK Kommission sunaava?</vt:lpstr>
      <vt:lpstr>Kommissionip suliassai</vt:lpstr>
      <vt:lpstr>Kommissionip nalunaarusioqqaarnermit naqitai</vt:lpstr>
      <vt:lpstr>Kommissionip nalunaarusioriaasia</vt:lpstr>
      <vt:lpstr>Ajornartorsiutip suussusersinera:</vt:lpstr>
      <vt:lpstr>Iluarsiissutip suussusersinera</vt:lpstr>
      <vt:lpstr>Qujanaq oqaaseqarninnut!  TechDK Kommissioni pillugu paasissutissat allat atuarsinnaavatit uani www.techdk.dk</vt:lpstr>
      <vt:lpstr>Atuarfeqarneq aamma digitalinngorsaaneq</vt:lpstr>
      <vt:lpstr>      Periusissiaq / Strategi Atuarfik Digitaliusoq  2018-2019 Sarfarissoq 15.jan. 2020, Nuuk</vt:lpstr>
      <vt:lpstr>Atuarfeqarfik IT-lu / Folkeskoleomådet &amp; IT </vt:lpstr>
      <vt:lpstr>Sammisaq 1: Atortussiat digitaliusut                        Tema 1 - Digitale materialer</vt:lpstr>
      <vt:lpstr>Suliat ataasiakkaat / De enkelte projekter  Sammisaq 1: Atortussiat digitaliusut / Tema 1 – Digitale materialer</vt:lpstr>
      <vt:lpstr>Suliat ataasiakkaat / De enkelte projekter  Sammisaq 1: Atortussiat digitaliusut / Tema 1 – Digitale materialer</vt:lpstr>
      <vt:lpstr>Suliat ataasiakkaat / De enkelte projekter  Sammisaq 1: Atortussiat digitaliusut / Tema 1 – Digitale materialer</vt:lpstr>
      <vt:lpstr>Suliat ataasiakkaat / De enkelte projekter  Sammisaq 1: Atortussiat digitaliusut / Tema 1 – Digitale materialer</vt:lpstr>
      <vt:lpstr>Sammisaq 2 – Digitamilik piginnaasat Tema 2 - Digitale kompetencer</vt:lpstr>
      <vt:lpstr>Suliat ataasiakkaat / De enkelte projekter  Sammisaq 2 – Digitamilik piginnaasat / Tema 2 – Digitale kompetencer</vt:lpstr>
      <vt:lpstr>Suliat ataasiakkaat / De enkelte projekter  Sammisaq 2 – Digitamilik piginnaasat / Tema 2 – Digitale kompetencer</vt:lpstr>
      <vt:lpstr>Suliat ataasiakkaat / De enkelte projekter  Sammisaq 2 – Digitamilik piginnaasat / Tema 2 – Digitale kompetencer</vt:lpstr>
      <vt:lpstr>Sooruna pisariaqartut? /  Hvorfor skal børn lærer det?  </vt:lpstr>
      <vt:lpstr> Suut robortsit ILA-mi pigaagut meeqqerivinnut minnerillu atuarfiannut tulluartut?  Hvilken robotter har vi i ILA der passer til førskole &amp; yngste trin?  </vt:lpstr>
      <vt:lpstr>Assersuut meeraq misileraasoq /  Eksempel –barnet tester og fejler</vt:lpstr>
      <vt:lpstr>Suliat ataasiakkaat / De enkelte projekter  Sammisaq 2 – Digitamilik piginnaasat / Tema 2 – Digitale kompetencer</vt:lpstr>
      <vt:lpstr>C.R.A.F.T</vt:lpstr>
      <vt:lpstr>C.R.A.F.T</vt:lpstr>
      <vt:lpstr>Suliat ataasiakkaat / De enkelte projekter  Sammisaq 2 – Digitamilik piginnaasat / Tema 2 – Digitale kompetencer</vt:lpstr>
      <vt:lpstr>Suliat ataasiakkaat / De enkelte projekter  Sammisaq 2 – Digitamilik piginnaasat / Tema 2 – Digitale kompetencer</vt:lpstr>
      <vt:lpstr>Status på de enkelte projekter  Tema 2 – Digitale kompetencer</vt:lpstr>
      <vt:lpstr>Sammisaq 3 – Attaveqaatit aamma ingerlatsineq Tema 3 – Infrastruktur og administration</vt:lpstr>
      <vt:lpstr>Suliat ataasiakkaat / De enkelte projekter  Sammisaq 3 – Attaveqaatit aamma ingerlatsineq / Tema 3 – Infrastruktur og administration</vt:lpstr>
      <vt:lpstr>Suliat ataasiakkaat / De enkelte projekter  Sammisaq 3 – Attaveqaatit aamma ingerlatsineq / Tema 3 – Infrastruktur og administration</vt:lpstr>
      <vt:lpstr>Suliat ataasiakkaat / De enkelte projekter  Sammisaq 3 – Attaveqaatit aamma ingerlatsineq / Tema 3 – Infrastruktur og administration</vt:lpstr>
      <vt:lpstr>PowerPoint-præsentation</vt:lpstr>
      <vt:lpstr>Inunnut paasissutissanut inatsit</vt:lpstr>
      <vt:lpstr>PowerPoint-præsentation</vt:lpstr>
      <vt:lpstr>PowerPoint-præsentation</vt:lpstr>
      <vt:lpstr>Oqaluttuassartaa</vt:lpstr>
      <vt:lpstr>Inuit pillugit paasissutissanut inatsit sooq Kalaallit Nunaanni atuutilissava?</vt:lpstr>
      <vt:lpstr> Suliarinninnermi isumannaassuseq – tigulaariffigalugu </vt:lpstr>
      <vt:lpstr>§ 28 naapertorlugu nalunaaruteqartussaatitaaneq </vt:lpstr>
      <vt:lpstr>§ 29 naapertorlugu nalunaaruteqartussaatitaaneq</vt:lpstr>
      <vt:lpstr>§ 28 naapertorlugu nalunaaruteqartussaatitaaneq nanginnera: </vt:lpstr>
      <vt:lpstr>Datatilsynet-imut suliarinninnerup nalunaarutiginnissutiginera Pisortani oqartussaasut</vt:lpstr>
      <vt:lpstr>Datatilsynet-imut suliarinninnerup nalunaarutiginnissutiginera Inunnut</vt:lpstr>
      <vt:lpstr>PowerPoint-præsentation</vt:lpstr>
      <vt:lpstr>Datatilsynet-imut suliarinninnerup nalunaarutiginnissutiginera Nalunaarutiginnittarnermi najoqqutassatut malittarisassat </vt:lpstr>
      <vt:lpstr>GDPR</vt:lpstr>
      <vt:lpstr>SARFARISSOQ / GDPR</vt:lpstr>
      <vt:lpstr>GDPR / Inunnut paasissutissat pillugit inatsit</vt:lpstr>
      <vt:lpstr>GDPR / Inunnut paasissutissat pillugit inatsit</vt:lpstr>
      <vt:lpstr>Suliap ingerlanera</vt:lpstr>
      <vt:lpstr>Maanna sumiippugut?</vt:lpstr>
      <vt:lpstr>Suliap ingerlanera ingerlaavartoq</vt:lpstr>
      <vt:lpstr>Digitalikkut internet aqqutigalugu isumannaaallisaaneq</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Nivi Nielsen</dc:creator>
  <cp:lastModifiedBy>Nivi Nielsen</cp:lastModifiedBy>
  <cp:revision>40</cp:revision>
  <dcterms:created xsi:type="dcterms:W3CDTF">2020-01-14T13:32:10Z</dcterms:created>
  <dcterms:modified xsi:type="dcterms:W3CDTF">2020-01-14T16:26:24Z</dcterms:modified>
</cp:coreProperties>
</file>