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yst layout 1 - Markerin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>
      <p:cViewPr varScale="1">
        <p:scale>
          <a:sx n="115" d="100"/>
          <a:sy n="115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271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DC166-3102-4B7C-98F4-F01A4ADC45DC}" type="datetimeFigureOut">
              <a:rPr lang="da-DK" smtClean="0"/>
              <a:t>19-05-2020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C5496-6C4F-4F93-BC58-9BE34F2E2AB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5368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05ABB-90B3-4E20-9A3E-0AB10BCA5B15}" type="datetimeFigureOut">
              <a:rPr lang="da-DK" smtClean="0"/>
              <a:t>19-05-2020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7B094-A659-4572-B49A-E1C9474EF9F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716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1424" y="1124745"/>
            <a:ext cx="10363200" cy="792088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911225" y="2060575"/>
            <a:ext cx="5761038" cy="338455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195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600201"/>
            <a:ext cx="6998568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/>
            </a:lvl1pPr>
          </a:lstStyle>
          <a:p>
            <a:pPr lvl="0"/>
            <a:r>
              <a:rPr lang="da-DK" dirty="0" smtClean="0"/>
              <a:t>Rediger typografien i masterens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48F14-52F8-4B12-88F3-FAE416270B5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0530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el og indholds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 smtClean="0"/>
              <a:t>Rediger typografien i masterens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82561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3672" y="249805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983672" y="98072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2851842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014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un 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5572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081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4"/>
          </p:nvPr>
        </p:nvSpPr>
        <p:spPr>
          <a:xfrm>
            <a:off x="9421057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48F14-52F8-4B12-88F3-FAE416270B5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793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2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itu.data.gl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imik.gl/Emner/Digitale%20Loesninger_B/Pitu?sc_lang=kl-G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sz="7200" b="1" dirty="0" smtClean="0"/>
              <a:t>PITU </a:t>
            </a:r>
            <a:endParaRPr lang="da-DK" sz="7200" b="1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i="1" dirty="0" err="1" smtClean="0">
                <a:solidFill>
                  <a:srgbClr val="898989"/>
                </a:solidFill>
              </a:rPr>
              <a:t>Digitalimik</a:t>
            </a:r>
            <a:r>
              <a:rPr lang="da-DK" i="1" dirty="0" smtClean="0">
                <a:solidFill>
                  <a:srgbClr val="898989"/>
                </a:solidFill>
              </a:rPr>
              <a:t> </a:t>
            </a:r>
            <a:r>
              <a:rPr lang="da-DK" i="1" dirty="0" err="1">
                <a:solidFill>
                  <a:srgbClr val="898989"/>
                </a:solidFill>
              </a:rPr>
              <a:t>A</a:t>
            </a:r>
            <a:r>
              <a:rPr lang="da-DK" i="1" dirty="0" err="1" smtClean="0">
                <a:solidFill>
                  <a:srgbClr val="898989"/>
                </a:solidFill>
              </a:rPr>
              <a:t>qutsisoqarfik</a:t>
            </a:r>
            <a:endParaRPr lang="da-DK" i="1" dirty="0" smtClean="0">
              <a:solidFill>
                <a:srgbClr val="898989"/>
              </a:solidFill>
            </a:endParaRPr>
          </a:p>
          <a:p>
            <a:pPr marL="0" indent="0">
              <a:buNone/>
            </a:pPr>
            <a:r>
              <a:rPr lang="da-DK" i="1" dirty="0" smtClean="0">
                <a:solidFill>
                  <a:srgbClr val="898989"/>
                </a:solidFill>
              </a:rPr>
              <a:t>2020</a:t>
            </a:r>
            <a:endParaRPr lang="da-DK" i="1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Pitu.data.gl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sz="2000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68760"/>
            <a:ext cx="10295022" cy="463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69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Assersuutaasinnaasut</a:t>
            </a:r>
            <a:r>
              <a:rPr lang="da-DK" dirty="0" smtClean="0"/>
              <a:t> </a:t>
            </a:r>
            <a:r>
              <a:rPr lang="da-DK" dirty="0" err="1"/>
              <a:t>p</a:t>
            </a:r>
            <a:r>
              <a:rPr lang="da-DK" dirty="0" err="1" smtClean="0"/>
              <a:t>aasissutissat</a:t>
            </a:r>
            <a:r>
              <a:rPr lang="da-DK" dirty="0" smtClean="0"/>
              <a:t> </a:t>
            </a:r>
            <a:r>
              <a:rPr lang="da-DK" dirty="0" smtClean="0"/>
              <a:t>PITU-mi </a:t>
            </a:r>
            <a:r>
              <a:rPr lang="da-DK" sz="1200" dirty="0" smtClean="0"/>
              <a:t>(maj 2020)</a:t>
            </a:r>
            <a:endParaRPr lang="da-DK" sz="1200" dirty="0"/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022B4333-0BB1-4EA3-AA83-AF9F2181B60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6350496" cy="4781127"/>
          </a:xfrm>
          <a:prstGeom prst="rect">
            <a:avLst/>
          </a:prstGeom>
          <a:solidFill>
            <a:srgbClr val="E0E9ED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24000" tIns="180000" rIns="324000" bIns="7200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lvl="1">
              <a:lnSpc>
                <a:spcPct val="100000"/>
              </a:lnSpc>
              <a:spcBef>
                <a:spcPts val="1100"/>
              </a:spcBef>
            </a:pPr>
            <a:r>
              <a:rPr lang="da-DK" sz="3200" b="1" dirty="0" err="1" smtClean="0">
                <a:solidFill>
                  <a:srgbClr val="031D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Paasissutissat</a:t>
            </a:r>
            <a:r>
              <a:rPr lang="da-DK" sz="3200" b="1" dirty="0" smtClean="0">
                <a:solidFill>
                  <a:srgbClr val="031D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3200" b="1" dirty="0" err="1" smtClean="0">
                <a:solidFill>
                  <a:srgbClr val="031D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ilaat</a:t>
            </a:r>
            <a:r>
              <a:rPr lang="da-DK" sz="3200" b="1" dirty="0" smtClean="0">
                <a:solidFill>
                  <a:srgbClr val="031D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(data)</a:t>
            </a:r>
            <a:endParaRPr lang="da-DK" sz="3200" b="1" dirty="0">
              <a:solidFill>
                <a:srgbClr val="031D5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CPR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CVR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Adresser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Rullende aktuel indkomst (RAI)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Prisme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ATP beregningsdata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</a:rPr>
              <a:t>Osv.</a:t>
            </a:r>
          </a:p>
          <a:p>
            <a:pPr marL="457200" lvl="1" indent="0">
              <a:lnSpc>
                <a:spcPct val="100000"/>
              </a:lnSpc>
              <a:spcBef>
                <a:spcPts val="1100"/>
              </a:spcBef>
              <a:buNone/>
            </a:pPr>
            <a:endParaRPr lang="da-DK" sz="2000" dirty="0">
              <a:latin typeface="+mj-lt"/>
              <a:ea typeface="Cambria" panose="02040503050406030204" pitchFamily="18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err="1" smtClean="0">
                <a:latin typeface="+mj-lt"/>
                <a:ea typeface="Cambria" panose="02040503050406030204" pitchFamily="18" charset="0"/>
              </a:rPr>
              <a:t>Paasisaqarnerorusukkuit</a:t>
            </a:r>
            <a:r>
              <a:rPr lang="da-DK" sz="20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2000" dirty="0" err="1" smtClean="0">
                <a:latin typeface="+mj-lt"/>
                <a:ea typeface="Cambria" panose="02040503050406030204" pitchFamily="18" charset="0"/>
              </a:rPr>
              <a:t>uunga</a:t>
            </a:r>
            <a:r>
              <a:rPr lang="da-DK" sz="20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2000" dirty="0" err="1" smtClean="0">
                <a:latin typeface="+mj-lt"/>
                <a:ea typeface="Cambria" panose="02040503050406030204" pitchFamily="18" charset="0"/>
              </a:rPr>
              <a:t>iserit</a:t>
            </a:r>
            <a:r>
              <a:rPr lang="da-DK" sz="2000" dirty="0" smtClean="0">
                <a:latin typeface="+mj-lt"/>
                <a:ea typeface="Cambria" panose="02040503050406030204" pitchFamily="18" charset="0"/>
              </a:rPr>
              <a:t>:</a:t>
            </a:r>
          </a:p>
          <a:p>
            <a:pPr marL="800100" lvl="1" indent="-34290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  <a:ea typeface="Cambria" panose="02040503050406030204" pitchFamily="18" charset="0"/>
                <a:hlinkClick r:id="rId2"/>
              </a:rPr>
              <a:t>Pitu.data.gl</a:t>
            </a:r>
            <a:endParaRPr lang="da-DK" sz="2000" dirty="0">
              <a:latin typeface="+mj-lt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50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Paasisaqarnerorusuppit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Nittartagarput</a:t>
            </a:r>
            <a:r>
              <a:rPr lang="da-DK" dirty="0" smtClean="0"/>
              <a:t> </a:t>
            </a:r>
            <a:r>
              <a:rPr lang="da-DK" dirty="0" err="1" smtClean="0"/>
              <a:t>alakkaruk</a:t>
            </a:r>
            <a:r>
              <a:rPr lang="da-DK" dirty="0" smtClean="0"/>
              <a:t>: digitalimik.gl</a:t>
            </a:r>
            <a:r>
              <a:rPr lang="da-DK" dirty="0"/>
              <a:t>: </a:t>
            </a:r>
            <a:r>
              <a:rPr lang="da-DK" dirty="0">
                <a:hlinkClick r:id="rId2"/>
              </a:rPr>
              <a:t>https://</a:t>
            </a:r>
            <a:r>
              <a:rPr lang="da-DK" dirty="0" smtClean="0">
                <a:hlinkClick r:id="rId2"/>
              </a:rPr>
              <a:t>digitalimik.gl/Emner/Digitale%20Loesninger_B/Pitu?sc_lang=kl-GL</a:t>
            </a:r>
            <a:endParaRPr lang="da-DK" dirty="0" smtClean="0"/>
          </a:p>
          <a:p>
            <a:r>
              <a:rPr lang="da-DK" dirty="0" err="1" smtClean="0"/>
              <a:t>Suliniutip</a:t>
            </a:r>
            <a:r>
              <a:rPr lang="da-DK" dirty="0" smtClean="0"/>
              <a:t> </a:t>
            </a:r>
            <a:r>
              <a:rPr lang="da-DK" dirty="0" err="1" smtClean="0"/>
              <a:t>allakkerivianut</a:t>
            </a:r>
            <a:r>
              <a:rPr lang="da-DK" dirty="0" smtClean="0"/>
              <a:t> </a:t>
            </a:r>
            <a:r>
              <a:rPr lang="da-DK" dirty="0" err="1" smtClean="0"/>
              <a:t>allagit</a:t>
            </a:r>
            <a:r>
              <a:rPr lang="da-DK" dirty="0" smtClean="0"/>
              <a:t>: </a:t>
            </a:r>
            <a:r>
              <a:rPr lang="da-DK" dirty="0"/>
              <a:t>PITU@nanoq.gl</a:t>
            </a:r>
          </a:p>
        </p:txBody>
      </p:sp>
    </p:spTree>
    <p:extLst>
      <p:ext uri="{BB962C8B-B14F-4D97-AF65-F5344CB8AC3E}">
        <p14:creationId xmlns:p14="http://schemas.microsoft.com/office/powerpoint/2010/main" val="13473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Imarisai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PITU </a:t>
            </a:r>
            <a:r>
              <a:rPr lang="da-DK" dirty="0" err="1" smtClean="0"/>
              <a:t>sunaava</a:t>
            </a:r>
            <a:r>
              <a:rPr lang="da-DK" dirty="0" smtClean="0"/>
              <a:t>?</a:t>
            </a:r>
          </a:p>
          <a:p>
            <a:r>
              <a:rPr lang="da-DK" dirty="0" err="1" smtClean="0"/>
              <a:t>Anguniagassatut</a:t>
            </a:r>
            <a:r>
              <a:rPr lang="da-DK" dirty="0" smtClean="0"/>
              <a:t> </a:t>
            </a:r>
            <a:r>
              <a:rPr lang="da-DK" dirty="0" err="1" smtClean="0"/>
              <a:t>takorluugaq</a:t>
            </a:r>
            <a:endParaRPr lang="da-DK" dirty="0" smtClean="0"/>
          </a:p>
          <a:p>
            <a:r>
              <a:rPr lang="da-DK" dirty="0" smtClean="0"/>
              <a:t>PITU-p </a:t>
            </a:r>
            <a:r>
              <a:rPr lang="da-DK" dirty="0" err="1" smtClean="0"/>
              <a:t>sinaakkutai</a:t>
            </a:r>
            <a:endParaRPr lang="da-DK" dirty="0" smtClean="0"/>
          </a:p>
          <a:p>
            <a:r>
              <a:rPr lang="da-DK" dirty="0" err="1" smtClean="0"/>
              <a:t>Ilaasortaanermut</a:t>
            </a:r>
            <a:r>
              <a:rPr lang="da-DK" dirty="0" smtClean="0"/>
              <a:t> </a:t>
            </a:r>
            <a:r>
              <a:rPr lang="da-DK" dirty="0" err="1" smtClean="0"/>
              <a:t>iluaqutit</a:t>
            </a:r>
            <a:endParaRPr lang="da-DK" dirty="0" smtClean="0"/>
          </a:p>
          <a:p>
            <a:r>
              <a:rPr lang="da-DK" dirty="0" err="1" smtClean="0"/>
              <a:t>Ilaasortaanermut</a:t>
            </a:r>
            <a:r>
              <a:rPr lang="da-DK" dirty="0" smtClean="0"/>
              <a:t> </a:t>
            </a:r>
            <a:r>
              <a:rPr lang="da-DK" dirty="0" err="1" smtClean="0"/>
              <a:t>akigititamullu</a:t>
            </a:r>
            <a:r>
              <a:rPr lang="da-DK" dirty="0" smtClean="0"/>
              <a:t> </a:t>
            </a:r>
            <a:r>
              <a:rPr lang="da-DK" dirty="0" err="1" smtClean="0"/>
              <a:t>suut</a:t>
            </a:r>
            <a:r>
              <a:rPr lang="da-DK" dirty="0" smtClean="0"/>
              <a:t> </a:t>
            </a:r>
            <a:r>
              <a:rPr lang="da-DK" dirty="0" err="1" smtClean="0"/>
              <a:t>piumasaqaataappat</a:t>
            </a:r>
            <a:r>
              <a:rPr lang="da-DK" dirty="0" smtClean="0"/>
              <a:t>?</a:t>
            </a:r>
          </a:p>
          <a:p>
            <a:r>
              <a:rPr lang="da-DK" dirty="0" err="1" smtClean="0"/>
              <a:t>Pisuusaartitsineq</a:t>
            </a:r>
            <a:r>
              <a:rPr lang="da-DK" dirty="0" smtClean="0"/>
              <a:t> (</a:t>
            </a:r>
            <a:r>
              <a:rPr lang="da-DK" dirty="0" err="1"/>
              <a:t>U</a:t>
            </a:r>
            <a:r>
              <a:rPr lang="da-DK" dirty="0" err="1" smtClean="0"/>
              <a:t>se</a:t>
            </a:r>
            <a:r>
              <a:rPr lang="da-DK" dirty="0" smtClean="0"/>
              <a:t> case)</a:t>
            </a:r>
          </a:p>
          <a:p>
            <a:r>
              <a:rPr lang="da-DK" dirty="0" err="1" smtClean="0"/>
              <a:t>Paasisaqarnerugit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473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PITU </a:t>
            </a:r>
            <a:r>
              <a:rPr lang="da-DK" dirty="0" err="1" smtClean="0"/>
              <a:t>sunaava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4" name="Pladsholder til indhold 5"/>
          <p:cNvSpPr txBox="1">
            <a:spLocks noGrp="1"/>
          </p:cNvSpPr>
          <p:nvPr>
            <p:ph idx="1"/>
          </p:nvPr>
        </p:nvSpPr>
        <p:spPr>
          <a:xfrm rot="486514">
            <a:off x="7664088" y="547703"/>
            <a:ext cx="4020669" cy="20989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200" i="1" dirty="0" err="1"/>
              <a:t>Pitu</a:t>
            </a:r>
            <a:r>
              <a:rPr lang="da-DK" sz="1200" i="1" dirty="0"/>
              <a:t> </a:t>
            </a:r>
            <a:r>
              <a:rPr lang="da-DK" sz="1200" i="1" dirty="0" err="1"/>
              <a:t>tassaavoq</a:t>
            </a:r>
            <a:r>
              <a:rPr lang="da-DK" sz="1200" i="1" dirty="0"/>
              <a:t> </a:t>
            </a:r>
            <a:r>
              <a:rPr lang="da-DK" sz="1200" i="1" dirty="0" err="1"/>
              <a:t>kalaallisut</a:t>
            </a:r>
            <a:r>
              <a:rPr lang="da-DK" sz="1200" i="1" dirty="0"/>
              <a:t> </a:t>
            </a:r>
            <a:r>
              <a:rPr lang="da-DK" sz="1200" i="1" dirty="0" err="1"/>
              <a:t>taaguuterput</a:t>
            </a:r>
            <a:r>
              <a:rPr lang="da-DK" sz="1200" i="1" dirty="0"/>
              <a:t> </a:t>
            </a:r>
            <a:r>
              <a:rPr lang="da-DK" sz="1200" i="1" dirty="0" err="1"/>
              <a:t>qimussernermi</a:t>
            </a:r>
            <a:r>
              <a:rPr lang="da-DK" sz="1200" i="1" dirty="0"/>
              <a:t> </a:t>
            </a:r>
            <a:r>
              <a:rPr lang="da-DK" sz="1200" i="1" dirty="0" err="1"/>
              <a:t>atorneqartartoq</a:t>
            </a:r>
            <a:r>
              <a:rPr lang="da-DK" sz="1200" i="1" dirty="0"/>
              <a:t> </a:t>
            </a:r>
            <a:r>
              <a:rPr lang="da-DK" sz="1200" i="1" dirty="0" err="1"/>
              <a:t>qamutit</a:t>
            </a:r>
            <a:r>
              <a:rPr lang="da-DK" sz="1200" i="1" dirty="0"/>
              <a:t> </a:t>
            </a:r>
            <a:r>
              <a:rPr lang="da-DK" sz="1200" i="1" dirty="0" err="1"/>
              <a:t>saavanni</a:t>
            </a:r>
            <a:r>
              <a:rPr lang="da-DK" sz="1200" i="1" dirty="0"/>
              <a:t> </a:t>
            </a:r>
            <a:r>
              <a:rPr lang="da-DK" sz="1200" i="1" dirty="0" err="1"/>
              <a:t>qimmit</a:t>
            </a:r>
            <a:r>
              <a:rPr lang="da-DK" sz="1200" i="1" dirty="0"/>
              <a:t> </a:t>
            </a:r>
            <a:r>
              <a:rPr lang="da-DK" sz="1200" i="1" dirty="0" err="1"/>
              <a:t>anuiniit</a:t>
            </a:r>
            <a:r>
              <a:rPr lang="da-DK" sz="1200" i="1" dirty="0"/>
              <a:t> </a:t>
            </a:r>
            <a:r>
              <a:rPr lang="da-DK" sz="1200" i="1" dirty="0" err="1"/>
              <a:t>allunaasap</a:t>
            </a:r>
            <a:r>
              <a:rPr lang="da-DK" sz="1200" i="1" dirty="0"/>
              <a:t> </a:t>
            </a:r>
            <a:r>
              <a:rPr lang="da-DK" sz="1200" i="1" dirty="0" err="1"/>
              <a:t>pitunneqartarfia</a:t>
            </a:r>
            <a:r>
              <a:rPr lang="da-DK" sz="1200" i="1" dirty="0"/>
              <a:t>. </a:t>
            </a:r>
            <a:r>
              <a:rPr lang="da-DK" sz="1200" i="1" dirty="0" err="1"/>
              <a:t>Pitunneqartarfiup</a:t>
            </a:r>
            <a:r>
              <a:rPr lang="da-DK" sz="1200" i="1" dirty="0"/>
              <a:t> </a:t>
            </a:r>
            <a:r>
              <a:rPr lang="da-DK" sz="1200" i="1" dirty="0" err="1"/>
              <a:t>taassuma</a:t>
            </a:r>
            <a:r>
              <a:rPr lang="da-DK" sz="1200" i="1" dirty="0"/>
              <a:t> </a:t>
            </a:r>
            <a:r>
              <a:rPr lang="da-DK" sz="1200" i="1" dirty="0" err="1"/>
              <a:t>qamutit</a:t>
            </a:r>
            <a:r>
              <a:rPr lang="da-DK" sz="1200" i="1" dirty="0"/>
              <a:t> </a:t>
            </a:r>
            <a:r>
              <a:rPr lang="da-DK" sz="1200" i="1" dirty="0" err="1"/>
              <a:t>qimmillu</a:t>
            </a:r>
            <a:r>
              <a:rPr lang="da-DK" sz="1200" i="1" dirty="0"/>
              <a:t> </a:t>
            </a:r>
            <a:r>
              <a:rPr lang="da-DK" sz="1200" i="1" dirty="0" err="1"/>
              <a:t>atassusertarpai</a:t>
            </a:r>
            <a:r>
              <a:rPr lang="da-DK" sz="1200" i="1" dirty="0"/>
              <a:t>. </a:t>
            </a:r>
            <a:r>
              <a:rPr lang="da-DK" sz="1200" i="1" dirty="0" err="1"/>
              <a:t>Piuminartumik</a:t>
            </a:r>
            <a:r>
              <a:rPr lang="da-DK" sz="1200" i="1" dirty="0"/>
              <a:t> – </a:t>
            </a:r>
            <a:r>
              <a:rPr lang="da-DK" sz="1200" i="1" dirty="0" err="1"/>
              <a:t>kisiannili</a:t>
            </a:r>
            <a:r>
              <a:rPr lang="da-DK" sz="1200" i="1" dirty="0"/>
              <a:t> </a:t>
            </a:r>
            <a:r>
              <a:rPr lang="da-DK" sz="1200" i="1" dirty="0" err="1"/>
              <a:t>aamma</a:t>
            </a:r>
            <a:r>
              <a:rPr lang="da-DK" sz="1200" i="1" dirty="0"/>
              <a:t> </a:t>
            </a:r>
            <a:r>
              <a:rPr lang="da-DK" sz="1200" i="1" dirty="0" err="1"/>
              <a:t>aalajangiisuusumik</a:t>
            </a:r>
            <a:r>
              <a:rPr lang="da-DK" sz="1200" i="1" dirty="0"/>
              <a:t> </a:t>
            </a:r>
            <a:r>
              <a:rPr lang="da-DK" sz="1200" i="1" dirty="0" err="1"/>
              <a:t>atortorissaarut</a:t>
            </a:r>
            <a:r>
              <a:rPr lang="da-DK" sz="1200" i="1" dirty="0"/>
              <a:t> – </a:t>
            </a:r>
            <a:r>
              <a:rPr lang="da-DK" sz="1200" i="1" dirty="0" err="1"/>
              <a:t>qularnaarisoq</a:t>
            </a:r>
            <a:r>
              <a:rPr lang="da-DK" sz="1200" i="1" dirty="0"/>
              <a:t> </a:t>
            </a:r>
            <a:r>
              <a:rPr lang="da-DK" sz="1200" i="1" dirty="0" err="1"/>
              <a:t>qimmit</a:t>
            </a:r>
            <a:r>
              <a:rPr lang="da-DK" sz="1200" i="1" dirty="0"/>
              <a:t> </a:t>
            </a:r>
            <a:r>
              <a:rPr lang="da-DK" sz="1200" i="1" dirty="0" err="1"/>
              <a:t>anuiniit</a:t>
            </a:r>
            <a:r>
              <a:rPr lang="da-DK" sz="1200" i="1" dirty="0"/>
              <a:t> </a:t>
            </a:r>
            <a:r>
              <a:rPr lang="da-DK" sz="1200" i="1" dirty="0" err="1"/>
              <a:t>allunaasap</a:t>
            </a:r>
            <a:r>
              <a:rPr lang="da-DK" sz="1200" i="1" dirty="0"/>
              <a:t> </a:t>
            </a:r>
            <a:r>
              <a:rPr lang="da-DK" sz="1200" i="1" dirty="0" err="1"/>
              <a:t>qilerfissaanik</a:t>
            </a:r>
            <a:r>
              <a:rPr lang="da-DK" sz="1200" i="1" dirty="0"/>
              <a:t> </a:t>
            </a:r>
            <a:r>
              <a:rPr lang="da-DK" sz="1200" i="1" dirty="0" err="1"/>
              <a:t>katersuuffittut</a:t>
            </a:r>
            <a:r>
              <a:rPr lang="da-DK" sz="1200" i="1" dirty="0"/>
              <a:t>, </a:t>
            </a:r>
            <a:r>
              <a:rPr lang="da-DK" sz="1200" i="1" dirty="0" err="1"/>
              <a:t>qimussersup</a:t>
            </a:r>
            <a:r>
              <a:rPr lang="da-DK" sz="1200" i="1" dirty="0"/>
              <a:t> </a:t>
            </a:r>
            <a:r>
              <a:rPr lang="da-DK" sz="1200" i="1" dirty="0" err="1"/>
              <a:t>qimmiminik</a:t>
            </a:r>
            <a:r>
              <a:rPr lang="da-DK" sz="1200" i="1" dirty="0"/>
              <a:t> </a:t>
            </a:r>
            <a:r>
              <a:rPr lang="da-DK" sz="1200" i="1" dirty="0" err="1"/>
              <a:t>sumut</a:t>
            </a:r>
            <a:r>
              <a:rPr lang="da-DK" sz="1200" i="1" dirty="0"/>
              <a:t> </a:t>
            </a:r>
            <a:r>
              <a:rPr lang="da-DK" sz="1200" i="1" dirty="0" err="1"/>
              <a:t>siunnerfigisaminut</a:t>
            </a:r>
            <a:r>
              <a:rPr lang="da-DK" sz="1200" i="1" dirty="0"/>
              <a:t> </a:t>
            </a:r>
            <a:r>
              <a:rPr lang="da-DK" sz="1200" i="1" dirty="0" err="1"/>
              <a:t>ingerlatsisinnaanissaanut</a:t>
            </a:r>
            <a:r>
              <a:rPr lang="da-DK" sz="1200" i="1" dirty="0"/>
              <a:t> </a:t>
            </a:r>
            <a:r>
              <a:rPr lang="da-DK" sz="1200" i="1" dirty="0" err="1"/>
              <a:t>atortorissaarut</a:t>
            </a:r>
            <a:r>
              <a:rPr lang="da-DK" sz="1200" i="1" dirty="0"/>
              <a:t>.</a:t>
            </a:r>
          </a:p>
          <a:p>
            <a:pPr marL="0" indent="0">
              <a:buNone/>
            </a:pPr>
            <a:r>
              <a:rPr lang="da-DK" sz="1200" i="1" dirty="0" err="1"/>
              <a:t>Naalakkersuisut</a:t>
            </a:r>
            <a:r>
              <a:rPr lang="da-DK" sz="1200" i="1" dirty="0"/>
              <a:t> </a:t>
            </a:r>
            <a:r>
              <a:rPr lang="da-DK" sz="1200" i="1" dirty="0" err="1"/>
              <a:t>taanna</a:t>
            </a:r>
            <a:r>
              <a:rPr lang="da-DK" sz="1200" i="1" dirty="0"/>
              <a:t> </a:t>
            </a:r>
            <a:r>
              <a:rPr lang="da-DK" sz="1200" i="1" dirty="0" err="1"/>
              <a:t>assilianngorlugu</a:t>
            </a:r>
            <a:r>
              <a:rPr lang="da-DK" sz="1200" i="1" dirty="0"/>
              <a:t> </a:t>
            </a:r>
            <a:r>
              <a:rPr lang="da-DK" sz="1200" i="1" dirty="0" err="1"/>
              <a:t>assersuut</a:t>
            </a:r>
            <a:r>
              <a:rPr lang="da-DK" sz="1200" i="1" dirty="0"/>
              <a:t> </a:t>
            </a:r>
            <a:r>
              <a:rPr lang="da-DK" sz="1200" i="1" dirty="0" err="1"/>
              <a:t>atorpaat</a:t>
            </a:r>
            <a:r>
              <a:rPr lang="da-DK" sz="1200" i="1" dirty="0"/>
              <a:t> </a:t>
            </a:r>
            <a:r>
              <a:rPr lang="da-DK" sz="1200" i="1" dirty="0" err="1"/>
              <a:t>kalaallini</a:t>
            </a:r>
            <a:r>
              <a:rPr lang="da-DK" sz="1200" i="1" dirty="0"/>
              <a:t> </a:t>
            </a:r>
            <a:r>
              <a:rPr lang="da-DK" sz="1200" i="1" dirty="0" err="1"/>
              <a:t>nutaamik</a:t>
            </a:r>
            <a:r>
              <a:rPr lang="da-DK" sz="1200" i="1" dirty="0"/>
              <a:t> </a:t>
            </a:r>
            <a:r>
              <a:rPr lang="da-DK" sz="1200" i="1" dirty="0" err="1"/>
              <a:t>paasissutissanik</a:t>
            </a:r>
            <a:r>
              <a:rPr lang="da-DK" sz="1200" i="1" dirty="0"/>
              <a:t> </a:t>
            </a:r>
            <a:r>
              <a:rPr lang="da-DK" sz="1200" i="1" dirty="0" err="1"/>
              <a:t>paarlaasseqatigiittarnermik</a:t>
            </a:r>
            <a:r>
              <a:rPr lang="da-DK" sz="1200" i="1" dirty="0"/>
              <a:t> </a:t>
            </a:r>
            <a:r>
              <a:rPr lang="da-DK" sz="1200" i="1" dirty="0" err="1"/>
              <a:t>aaqqissuussinermut</a:t>
            </a:r>
            <a:r>
              <a:rPr lang="da-DK" sz="1200" i="1" dirty="0"/>
              <a:t>.</a:t>
            </a:r>
          </a:p>
          <a:p>
            <a:pPr marL="0" indent="0" algn="r">
              <a:buFont typeface="Wingdings" panose="05000000000000000000" pitchFamily="2" charset="2"/>
              <a:buNone/>
            </a:pPr>
            <a:r>
              <a:rPr lang="da-DK" sz="1200" i="1" dirty="0" smtClean="0"/>
              <a:t>Digitaliseringsstrategien</a:t>
            </a:r>
            <a:endParaRPr lang="da-DK" sz="1200" i="1" dirty="0"/>
          </a:p>
        </p:txBody>
      </p:sp>
      <p:pic>
        <p:nvPicPr>
          <p:cNvPr id="5" name="Pladsholder til indhold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109" y="3328392"/>
            <a:ext cx="5591892" cy="3556992"/>
          </a:xfrm>
          <a:prstGeom prst="rect">
            <a:avLst/>
          </a:prstGeom>
        </p:spPr>
      </p:pic>
      <p:sp>
        <p:nvSpPr>
          <p:cNvPr id="6" name="Pladsholder til indhold 2"/>
          <p:cNvSpPr txBox="1">
            <a:spLocks/>
          </p:cNvSpPr>
          <p:nvPr/>
        </p:nvSpPr>
        <p:spPr>
          <a:xfrm>
            <a:off x="609600" y="1600201"/>
            <a:ext cx="6566438" cy="42770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/>
              <a:t>P</a:t>
            </a:r>
            <a:r>
              <a:rPr lang="da-DK" dirty="0" err="1" smtClean="0"/>
              <a:t>isortat</a:t>
            </a:r>
            <a:r>
              <a:rPr lang="da-DK" dirty="0" smtClean="0"/>
              <a:t> </a:t>
            </a:r>
            <a:r>
              <a:rPr lang="da-DK" dirty="0" err="1" smtClean="0"/>
              <a:t>aqqutigalugit</a:t>
            </a:r>
            <a:r>
              <a:rPr lang="da-DK" dirty="0" smtClean="0"/>
              <a:t> </a:t>
            </a:r>
            <a:r>
              <a:rPr lang="da-DK" dirty="0" err="1" smtClean="0"/>
              <a:t>inuiaqatigiinnut</a:t>
            </a:r>
            <a:r>
              <a:rPr lang="da-DK" dirty="0" smtClean="0"/>
              <a:t> </a:t>
            </a:r>
            <a:r>
              <a:rPr lang="da-DK" dirty="0" err="1" smtClean="0"/>
              <a:t>tunngatillugu</a:t>
            </a:r>
            <a:r>
              <a:rPr lang="da-DK" dirty="0" smtClean="0"/>
              <a:t> </a:t>
            </a:r>
            <a:r>
              <a:rPr lang="da-DK" dirty="0" err="1" smtClean="0"/>
              <a:t>digitalimik</a:t>
            </a:r>
            <a:r>
              <a:rPr lang="da-DK" dirty="0"/>
              <a:t> </a:t>
            </a:r>
            <a:r>
              <a:rPr lang="da-DK" dirty="0" err="1" smtClean="0"/>
              <a:t>paasissutissanik</a:t>
            </a:r>
            <a:r>
              <a:rPr lang="da-DK" dirty="0" smtClean="0"/>
              <a:t> </a:t>
            </a:r>
            <a:r>
              <a:rPr lang="da-DK" dirty="0"/>
              <a:t>(data) </a:t>
            </a:r>
            <a:r>
              <a:rPr lang="da-DK" dirty="0" err="1" smtClean="0"/>
              <a:t>paarlaasseqatigiiffissatut</a:t>
            </a:r>
            <a:r>
              <a:rPr lang="da-DK" dirty="0" smtClean="0"/>
              <a:t> PITU </a:t>
            </a:r>
            <a:r>
              <a:rPr lang="da-DK" dirty="0" err="1" smtClean="0"/>
              <a:t>periarfissiivoq</a:t>
            </a:r>
            <a:r>
              <a:rPr lang="da-DK" dirty="0" smtClean="0"/>
              <a:t>. </a:t>
            </a:r>
            <a:r>
              <a:rPr lang="da-DK" dirty="0" err="1" smtClean="0"/>
              <a:t>Paasissutissanik</a:t>
            </a:r>
            <a:r>
              <a:rPr lang="da-DK" dirty="0" smtClean="0"/>
              <a:t> </a:t>
            </a:r>
            <a:r>
              <a:rPr lang="da-DK" dirty="0" err="1" smtClean="0"/>
              <a:t>paarlakaaffiusoq</a:t>
            </a:r>
            <a:r>
              <a:rPr lang="da-DK" dirty="0" smtClean="0"/>
              <a:t> (platform) </a:t>
            </a:r>
            <a:r>
              <a:rPr lang="da-DK" dirty="0" err="1" smtClean="0"/>
              <a:t>Digitalimik</a:t>
            </a:r>
            <a:r>
              <a:rPr lang="da-DK" dirty="0" smtClean="0"/>
              <a:t> </a:t>
            </a:r>
            <a:r>
              <a:rPr lang="da-DK" dirty="0" err="1"/>
              <a:t>A</a:t>
            </a:r>
            <a:r>
              <a:rPr lang="da-DK" dirty="0" err="1" smtClean="0"/>
              <a:t>qutsisoqarfimmiit</a:t>
            </a:r>
            <a:r>
              <a:rPr lang="da-DK" dirty="0" smtClean="0"/>
              <a:t> </a:t>
            </a:r>
            <a:r>
              <a:rPr lang="da-DK" dirty="0" err="1" smtClean="0"/>
              <a:t>suliaavoq</a:t>
            </a:r>
            <a:r>
              <a:rPr lang="da-DK" dirty="0" smtClean="0"/>
              <a:t> </a:t>
            </a:r>
            <a:r>
              <a:rPr lang="da-DK" dirty="0" err="1" smtClean="0"/>
              <a:t>siunissamilu</a:t>
            </a:r>
            <a:r>
              <a:rPr lang="da-DK" dirty="0" smtClean="0"/>
              <a:t> </a:t>
            </a:r>
            <a:r>
              <a:rPr lang="da-DK" dirty="0" err="1" smtClean="0"/>
              <a:t>aningaasatigut</a:t>
            </a:r>
            <a:r>
              <a:rPr lang="da-DK" dirty="0" smtClean="0"/>
              <a:t> </a:t>
            </a:r>
            <a:r>
              <a:rPr lang="da-DK" dirty="0" err="1" smtClean="0"/>
              <a:t>nammineq</a:t>
            </a:r>
            <a:r>
              <a:rPr lang="da-DK" dirty="0" smtClean="0"/>
              <a:t> </a:t>
            </a:r>
            <a:r>
              <a:rPr lang="da-DK" dirty="0" err="1" smtClean="0"/>
              <a:t>nammattussaalluni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r>
              <a:rPr lang="da-DK" dirty="0" smtClean="0"/>
              <a:t>PITU </a:t>
            </a:r>
            <a:r>
              <a:rPr lang="da-DK" dirty="0" err="1" smtClean="0"/>
              <a:t>assigiissaartumik</a:t>
            </a:r>
            <a:r>
              <a:rPr lang="da-DK" dirty="0" smtClean="0"/>
              <a:t> </a:t>
            </a:r>
            <a:r>
              <a:rPr lang="da-DK" dirty="0" err="1" smtClean="0"/>
              <a:t>isumannaatsumillu</a:t>
            </a:r>
            <a:r>
              <a:rPr lang="da-DK" dirty="0" smtClean="0"/>
              <a:t> </a:t>
            </a:r>
            <a:r>
              <a:rPr lang="da-DK" dirty="0" err="1" smtClean="0"/>
              <a:t>paasissutissanik</a:t>
            </a:r>
            <a:r>
              <a:rPr lang="da-DK" dirty="0" smtClean="0"/>
              <a:t> </a:t>
            </a:r>
            <a:r>
              <a:rPr lang="da-DK" dirty="0" err="1" smtClean="0"/>
              <a:t>paarlaasseqatigiiffiuvoq</a:t>
            </a:r>
            <a:r>
              <a:rPr lang="da-DK" dirty="0" smtClean="0"/>
              <a:t> </a:t>
            </a:r>
            <a:r>
              <a:rPr lang="da-DK" dirty="0" err="1"/>
              <a:t>killeqqanngitsumik</a:t>
            </a:r>
            <a:r>
              <a:rPr lang="da-DK" dirty="0"/>
              <a:t> </a:t>
            </a:r>
            <a:r>
              <a:rPr lang="da-DK" dirty="0" err="1" smtClean="0"/>
              <a:t>atoruminartumillu</a:t>
            </a:r>
            <a:r>
              <a:rPr lang="da-DK" dirty="0" smtClean="0"/>
              <a:t> </a:t>
            </a:r>
            <a:r>
              <a:rPr lang="da-DK" dirty="0" err="1" smtClean="0"/>
              <a:t>nunatsinni</a:t>
            </a:r>
            <a:r>
              <a:rPr lang="da-DK" dirty="0" smtClean="0"/>
              <a:t>, </a:t>
            </a:r>
            <a:r>
              <a:rPr lang="da-DK" dirty="0" err="1" smtClean="0"/>
              <a:t>nunallu</a:t>
            </a:r>
            <a:r>
              <a:rPr lang="da-DK" dirty="0" smtClean="0"/>
              <a:t> </a:t>
            </a:r>
            <a:r>
              <a:rPr lang="da-DK" dirty="0" err="1" smtClean="0"/>
              <a:t>allat</a:t>
            </a:r>
            <a:r>
              <a:rPr lang="da-DK" dirty="0" smtClean="0"/>
              <a:t> </a:t>
            </a:r>
            <a:r>
              <a:rPr lang="da-DK" dirty="0" err="1" smtClean="0"/>
              <a:t>akornanni</a:t>
            </a:r>
            <a:r>
              <a:rPr lang="da-DK" dirty="0" smtClean="0"/>
              <a:t>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26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PITU-p </a:t>
            </a:r>
            <a:r>
              <a:rPr lang="da-DK" dirty="0" err="1" smtClean="0"/>
              <a:t>sananeqaataa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600201"/>
            <a:ext cx="6926560" cy="4637111"/>
          </a:xfrm>
        </p:spPr>
        <p:txBody>
          <a:bodyPr>
            <a:normAutofit fontScale="85000" lnSpcReduction="20000"/>
          </a:bodyPr>
          <a:lstStyle/>
          <a:p>
            <a:r>
              <a:rPr lang="da-DK" dirty="0" smtClean="0"/>
              <a:t>PITU </a:t>
            </a:r>
            <a:r>
              <a:rPr lang="da-DK" dirty="0" err="1" smtClean="0"/>
              <a:t>teknikkikkut</a:t>
            </a:r>
            <a:r>
              <a:rPr lang="da-DK" dirty="0" smtClean="0"/>
              <a:t> </a:t>
            </a:r>
            <a:r>
              <a:rPr lang="da-DK" dirty="0" err="1" smtClean="0"/>
              <a:t>paasissutissanik</a:t>
            </a:r>
            <a:r>
              <a:rPr lang="da-DK" dirty="0" smtClean="0"/>
              <a:t> </a:t>
            </a:r>
            <a:r>
              <a:rPr lang="da-DK" dirty="0" err="1" smtClean="0"/>
              <a:t>paarlaasseqatigiittarfiuvoq</a:t>
            </a:r>
            <a:r>
              <a:rPr lang="da-DK" dirty="0" smtClean="0"/>
              <a:t>, </a:t>
            </a:r>
            <a:r>
              <a:rPr lang="da-DK" dirty="0" err="1" smtClean="0"/>
              <a:t>ilaasortaminut</a:t>
            </a:r>
            <a:r>
              <a:rPr lang="da-DK" dirty="0" smtClean="0"/>
              <a:t> </a:t>
            </a:r>
            <a:r>
              <a:rPr lang="da-DK" dirty="0" err="1" smtClean="0"/>
              <a:t>periarfissiisoq</a:t>
            </a:r>
            <a:r>
              <a:rPr lang="da-DK" dirty="0" smtClean="0"/>
              <a:t> internet </a:t>
            </a:r>
            <a:r>
              <a:rPr lang="da-DK" dirty="0" err="1" smtClean="0"/>
              <a:t>atorlugu</a:t>
            </a:r>
            <a:r>
              <a:rPr lang="da-DK" dirty="0" smtClean="0"/>
              <a:t> IT system-</a:t>
            </a:r>
            <a:r>
              <a:rPr lang="da-DK" dirty="0" err="1" smtClean="0"/>
              <a:t>itigut</a:t>
            </a:r>
            <a:r>
              <a:rPr lang="da-DK" dirty="0" smtClean="0"/>
              <a:t> </a:t>
            </a:r>
            <a:r>
              <a:rPr lang="da-DK" dirty="0" err="1" smtClean="0"/>
              <a:t>isumannaatsumik</a:t>
            </a:r>
            <a:r>
              <a:rPr lang="da-DK" dirty="0" smtClean="0"/>
              <a:t> </a:t>
            </a:r>
            <a:r>
              <a:rPr lang="da-DK" dirty="0" err="1" smtClean="0"/>
              <a:t>matoqqasumillu</a:t>
            </a:r>
            <a:r>
              <a:rPr lang="da-DK" dirty="0" smtClean="0"/>
              <a:t> </a:t>
            </a:r>
            <a:r>
              <a:rPr lang="da-DK" dirty="0"/>
              <a:t>(krypteret</a:t>
            </a:r>
            <a:r>
              <a:rPr lang="da-DK" dirty="0" smtClean="0"/>
              <a:t>) </a:t>
            </a:r>
            <a:r>
              <a:rPr lang="da-DK" dirty="0" err="1" smtClean="0"/>
              <a:t>atorneqarsinnaasoq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 err="1" smtClean="0"/>
              <a:t>Paasissutissat</a:t>
            </a:r>
            <a:r>
              <a:rPr lang="da-DK" dirty="0" smtClean="0"/>
              <a:t> PITU-p </a:t>
            </a:r>
            <a:r>
              <a:rPr lang="da-DK" dirty="0" err="1" smtClean="0"/>
              <a:t>iluani</a:t>
            </a:r>
            <a:r>
              <a:rPr lang="da-DK" dirty="0" smtClean="0"/>
              <a:t> </a:t>
            </a:r>
            <a:r>
              <a:rPr lang="da-DK" dirty="0" err="1" smtClean="0"/>
              <a:t>aaneqarsinnaasut</a:t>
            </a:r>
            <a:r>
              <a:rPr lang="da-DK" dirty="0" smtClean="0"/>
              <a:t> </a:t>
            </a:r>
            <a:r>
              <a:rPr lang="da-DK" dirty="0" err="1" smtClean="0"/>
              <a:t>saqqummiunneqartarput</a:t>
            </a:r>
            <a:r>
              <a:rPr lang="da-DK" dirty="0" smtClean="0"/>
              <a:t> PITU service-</a:t>
            </a:r>
            <a:r>
              <a:rPr lang="da-DK" dirty="0" err="1" smtClean="0"/>
              <a:t>ikkut</a:t>
            </a:r>
            <a:r>
              <a:rPr lang="da-DK" dirty="0" smtClean="0"/>
              <a:t> </a:t>
            </a:r>
            <a:r>
              <a:rPr lang="da-DK" dirty="0" err="1" smtClean="0"/>
              <a:t>aammalu</a:t>
            </a:r>
            <a:r>
              <a:rPr lang="da-DK" dirty="0" smtClean="0"/>
              <a:t> SOAP / REST-API-tut </a:t>
            </a:r>
            <a:r>
              <a:rPr lang="da-DK" dirty="0" err="1" smtClean="0"/>
              <a:t>taaneqarsinnaallutik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 smtClean="0"/>
              <a:t>PITU-p </a:t>
            </a:r>
            <a:r>
              <a:rPr lang="da-DK" dirty="0" err="1" smtClean="0"/>
              <a:t>sananeqaataa</a:t>
            </a:r>
            <a:r>
              <a:rPr lang="da-DK" dirty="0" smtClean="0"/>
              <a:t> </a:t>
            </a:r>
            <a:r>
              <a:rPr lang="da-DK" dirty="0" err="1" smtClean="0"/>
              <a:t>pingasoqiusamik</a:t>
            </a:r>
            <a:r>
              <a:rPr lang="da-DK" dirty="0" smtClean="0"/>
              <a:t> </a:t>
            </a:r>
            <a:r>
              <a:rPr lang="da-DK" dirty="0" err="1" smtClean="0"/>
              <a:t>avinneqarsinnaavoq</a:t>
            </a:r>
            <a:r>
              <a:rPr lang="da-DK" dirty="0" smtClean="0"/>
              <a:t>: PITU Kerne, PITU Periferi </a:t>
            </a:r>
            <a:r>
              <a:rPr lang="da-DK" dirty="0" err="1" smtClean="0"/>
              <a:t>taavalu</a:t>
            </a:r>
            <a:r>
              <a:rPr lang="da-DK" dirty="0" smtClean="0"/>
              <a:t> Trust Services.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443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Afrundet rektangel 72"/>
          <p:cNvSpPr/>
          <p:nvPr/>
        </p:nvSpPr>
        <p:spPr>
          <a:xfrm>
            <a:off x="9510314" y="5421074"/>
            <a:ext cx="1584176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2" name="Afrundet rektangel 71"/>
          <p:cNvSpPr/>
          <p:nvPr/>
        </p:nvSpPr>
        <p:spPr>
          <a:xfrm>
            <a:off x="7385513" y="5424570"/>
            <a:ext cx="1897581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4" name="Afrundet rektangel 73"/>
          <p:cNvSpPr/>
          <p:nvPr/>
        </p:nvSpPr>
        <p:spPr>
          <a:xfrm>
            <a:off x="5399663" y="5468185"/>
            <a:ext cx="1584176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5" name="Afrundet rektangel 74"/>
          <p:cNvSpPr/>
          <p:nvPr/>
        </p:nvSpPr>
        <p:spPr>
          <a:xfrm>
            <a:off x="3474567" y="5455951"/>
            <a:ext cx="1584176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1" name="Afrundet rektangel 70"/>
          <p:cNvSpPr/>
          <p:nvPr/>
        </p:nvSpPr>
        <p:spPr>
          <a:xfrm>
            <a:off x="1501426" y="5444206"/>
            <a:ext cx="1584176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 txBox="1">
            <a:spLocks/>
          </p:cNvSpPr>
          <p:nvPr/>
        </p:nvSpPr>
        <p:spPr>
          <a:xfrm>
            <a:off x="609600" y="274638"/>
            <a:ext cx="10972800" cy="70609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smtClean="0"/>
              <a:t>PITU – </a:t>
            </a:r>
            <a:r>
              <a:rPr lang="da-DK" dirty="0" err="1" smtClean="0"/>
              <a:t>Pisuusaartitsineq</a:t>
            </a:r>
            <a:r>
              <a:rPr lang="da-DK" dirty="0" smtClean="0"/>
              <a:t> (</a:t>
            </a:r>
            <a:r>
              <a:rPr lang="da-DK" dirty="0" err="1" smtClean="0"/>
              <a:t>Use</a:t>
            </a:r>
            <a:r>
              <a:rPr lang="da-DK" dirty="0" smtClean="0"/>
              <a:t> Case)</a:t>
            </a:r>
            <a:endParaRPr lang="da-DK" dirty="0"/>
          </a:p>
        </p:txBody>
      </p:sp>
      <p:grpSp>
        <p:nvGrpSpPr>
          <p:cNvPr id="3" name="Gruppe 2"/>
          <p:cNvGrpSpPr/>
          <p:nvPr/>
        </p:nvGrpSpPr>
        <p:grpSpPr>
          <a:xfrm>
            <a:off x="571506" y="1124744"/>
            <a:ext cx="1876725" cy="1588753"/>
            <a:chOff x="355482" y="1400702"/>
            <a:chExt cx="1636062" cy="1561626"/>
          </a:xfrm>
        </p:grpSpPr>
        <p:pic>
          <p:nvPicPr>
            <p:cNvPr id="4" name="Billed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482" y="1400702"/>
              <a:ext cx="1013867" cy="715339"/>
            </a:xfrm>
            <a:prstGeom prst="rect">
              <a:avLst/>
            </a:prstGeom>
          </p:spPr>
        </p:pic>
        <p:pic>
          <p:nvPicPr>
            <p:cNvPr id="5" name="Billed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8449" y="1416638"/>
              <a:ext cx="683095" cy="683095"/>
            </a:xfrm>
            <a:prstGeom prst="rect">
              <a:avLst/>
            </a:prstGeom>
          </p:spPr>
        </p:pic>
        <p:sp>
          <p:nvSpPr>
            <p:cNvPr id="6" name="Tekstfelt 5"/>
            <p:cNvSpPr txBox="1"/>
            <p:nvPr/>
          </p:nvSpPr>
          <p:spPr>
            <a:xfrm>
              <a:off x="447396" y="2206025"/>
              <a:ext cx="983478" cy="756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1" dirty="0" err="1" smtClean="0"/>
                <a:t>Innuttaasoq</a:t>
              </a:r>
              <a:r>
                <a:rPr lang="da-DK" sz="1100" b="1" dirty="0" smtClean="0"/>
                <a:t> </a:t>
              </a:r>
              <a:r>
                <a:rPr lang="da-DK" sz="1100" b="1" dirty="0" err="1" smtClean="0"/>
                <a:t>Sullissivimmi</a:t>
              </a:r>
              <a:r>
                <a:rPr lang="da-DK" sz="1100" b="1" dirty="0" smtClean="0"/>
                <a:t> </a:t>
              </a:r>
              <a:r>
                <a:rPr lang="da-DK" sz="1100" b="1" dirty="0" err="1" smtClean="0"/>
                <a:t>Qupperninnut</a:t>
              </a:r>
              <a:r>
                <a:rPr lang="da-DK" sz="1100" b="1" dirty="0" smtClean="0"/>
                <a:t> </a:t>
              </a:r>
              <a:r>
                <a:rPr lang="da-DK" sz="1100" b="1" dirty="0" err="1" smtClean="0"/>
                <a:t>iserpoq</a:t>
              </a:r>
              <a:endParaRPr lang="da-DK" sz="1100" b="1" dirty="0"/>
            </a:p>
          </p:txBody>
        </p:sp>
        <p:cxnSp>
          <p:nvCxnSpPr>
            <p:cNvPr id="7" name="Vinklet forbindelse 6"/>
            <p:cNvCxnSpPr/>
            <p:nvPr/>
          </p:nvCxnSpPr>
          <p:spPr>
            <a:xfrm>
              <a:off x="866694" y="2189322"/>
              <a:ext cx="1124850" cy="353919"/>
            </a:xfrm>
            <a:prstGeom prst="bentConnector3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Lige forbindelse 7"/>
          <p:cNvCxnSpPr/>
          <p:nvPr/>
        </p:nvCxnSpPr>
        <p:spPr>
          <a:xfrm>
            <a:off x="6133404" y="2584007"/>
            <a:ext cx="0" cy="298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e 8"/>
          <p:cNvGrpSpPr/>
          <p:nvPr/>
        </p:nvGrpSpPr>
        <p:grpSpPr>
          <a:xfrm>
            <a:off x="4075013" y="2852177"/>
            <a:ext cx="4394189" cy="2056320"/>
            <a:chOff x="4253973" y="3034459"/>
            <a:chExt cx="7585045" cy="3549525"/>
          </a:xfrm>
        </p:grpSpPr>
        <p:sp>
          <p:nvSpPr>
            <p:cNvPr id="10" name="Afrundet rektangel 9"/>
            <p:cNvSpPr/>
            <p:nvPr/>
          </p:nvSpPr>
          <p:spPr>
            <a:xfrm>
              <a:off x="4253973" y="3034459"/>
              <a:ext cx="7585045" cy="3549525"/>
            </a:xfrm>
            <a:prstGeom prst="roundRect">
              <a:avLst/>
            </a:prstGeom>
            <a:solidFill>
              <a:schemeClr val="accent1"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pic>
          <p:nvPicPr>
            <p:cNvPr id="11" name="Billede 10"/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80378" y="3869863"/>
              <a:ext cx="374056" cy="374056"/>
            </a:xfrm>
            <a:prstGeom prst="rect">
              <a:avLst/>
            </a:prstGeom>
          </p:spPr>
        </p:pic>
        <p:pic>
          <p:nvPicPr>
            <p:cNvPr id="12" name="Billed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2002" y="3348388"/>
              <a:ext cx="976159" cy="1417005"/>
            </a:xfrm>
            <a:prstGeom prst="rect">
              <a:avLst/>
            </a:prstGeom>
          </p:spPr>
        </p:pic>
        <p:pic>
          <p:nvPicPr>
            <p:cNvPr id="13" name="Billed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5425" y="4961729"/>
              <a:ext cx="969484" cy="990112"/>
            </a:xfrm>
            <a:prstGeom prst="rect">
              <a:avLst/>
            </a:prstGeom>
          </p:spPr>
        </p:pic>
        <p:cxnSp>
          <p:nvCxnSpPr>
            <p:cNvPr id="14" name="Lige pilforbindelse 13"/>
            <p:cNvCxnSpPr>
              <a:stCxn id="21" idx="3"/>
              <a:endCxn id="11" idx="1"/>
            </p:cNvCxnSpPr>
            <p:nvPr/>
          </p:nvCxnSpPr>
          <p:spPr>
            <a:xfrm flipV="1">
              <a:off x="5972010" y="4056891"/>
              <a:ext cx="908368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Lige pilforbindelse 14"/>
            <p:cNvCxnSpPr>
              <a:stCxn id="11" idx="3"/>
              <a:endCxn id="12" idx="1"/>
            </p:cNvCxnSpPr>
            <p:nvPr/>
          </p:nvCxnSpPr>
          <p:spPr>
            <a:xfrm>
              <a:off x="7254434" y="4056891"/>
              <a:ext cx="7875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felt 15"/>
            <p:cNvSpPr txBox="1"/>
            <p:nvPr/>
          </p:nvSpPr>
          <p:spPr>
            <a:xfrm>
              <a:off x="7346878" y="4140860"/>
              <a:ext cx="9459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l-GL" sz="1400" dirty="0" smtClean="0"/>
                <a:t>PITU</a:t>
              </a:r>
            </a:p>
            <a:p>
              <a:pPr algn="ctr"/>
              <a:r>
                <a:rPr lang="kl-GL" sz="1400" dirty="0" smtClean="0"/>
                <a:t>Connector</a:t>
              </a:r>
            </a:p>
          </p:txBody>
        </p:sp>
        <p:sp>
          <p:nvSpPr>
            <p:cNvPr id="17" name="Tekstfelt 16"/>
            <p:cNvSpPr txBox="1"/>
            <p:nvPr/>
          </p:nvSpPr>
          <p:spPr>
            <a:xfrm>
              <a:off x="5047002" y="3189857"/>
              <a:ext cx="12810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l-GL" sz="1400" dirty="0" smtClean="0"/>
                <a:t>Security Server</a:t>
              </a:r>
            </a:p>
          </p:txBody>
        </p:sp>
        <p:grpSp>
          <p:nvGrpSpPr>
            <p:cNvPr id="18" name="Gruppe 17"/>
            <p:cNvGrpSpPr/>
            <p:nvPr/>
          </p:nvGrpSpPr>
          <p:grpSpPr>
            <a:xfrm>
              <a:off x="5271071" y="3598928"/>
              <a:ext cx="700939" cy="915927"/>
              <a:chOff x="5271071" y="3598928"/>
              <a:chExt cx="700939" cy="915927"/>
            </a:xfrm>
          </p:grpSpPr>
          <p:pic>
            <p:nvPicPr>
              <p:cNvPr id="21" name="Billede 20"/>
              <p:cNvPicPr>
                <a:picLocks noChangeAspect="1"/>
              </p:cNvPicPr>
              <p:nvPr/>
            </p:nvPicPr>
            <p:blipFill>
              <a:blip r:embed="rId7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1071" y="3598928"/>
                <a:ext cx="700939" cy="915927"/>
              </a:xfrm>
              <a:prstGeom prst="rect">
                <a:avLst/>
              </a:prstGeom>
            </p:spPr>
          </p:pic>
          <p:pic>
            <p:nvPicPr>
              <p:cNvPr id="22" name="Billede 21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1071" y="3884883"/>
                <a:ext cx="460079" cy="517589"/>
              </a:xfrm>
              <a:prstGeom prst="rect">
                <a:avLst/>
              </a:prstGeom>
              <a:scene3d>
                <a:camera prst="isometricOffAxis2Left"/>
                <a:lightRig rig="threePt" dir="t"/>
              </a:scene3d>
            </p:spPr>
          </p:pic>
        </p:grpSp>
        <p:pic>
          <p:nvPicPr>
            <p:cNvPr id="19" name="Billede 1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4492" y="4710862"/>
              <a:ext cx="985827" cy="1417005"/>
            </a:xfrm>
            <a:prstGeom prst="rect">
              <a:avLst/>
            </a:prstGeom>
          </p:spPr>
        </p:pic>
        <p:cxnSp>
          <p:nvCxnSpPr>
            <p:cNvPr id="20" name="Lige pilforbindelse 19"/>
            <p:cNvCxnSpPr>
              <a:stCxn id="11" idx="2"/>
              <a:endCxn id="19" idx="0"/>
            </p:cNvCxnSpPr>
            <p:nvPr/>
          </p:nvCxnSpPr>
          <p:spPr>
            <a:xfrm>
              <a:off x="7067406" y="4243919"/>
              <a:ext cx="0" cy="46694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kstfelt 22"/>
          <p:cNvSpPr txBox="1"/>
          <p:nvPr/>
        </p:nvSpPr>
        <p:spPr>
          <a:xfrm>
            <a:off x="6693871" y="3778400"/>
            <a:ext cx="16294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b="1" dirty="0" smtClean="0"/>
              <a:t>PITU</a:t>
            </a:r>
            <a:endParaRPr lang="da-DK" sz="5400" b="1" dirty="0"/>
          </a:p>
        </p:txBody>
      </p:sp>
      <p:sp>
        <p:nvSpPr>
          <p:cNvPr id="24" name="Afrundet rektangel 23"/>
          <p:cNvSpPr/>
          <p:nvPr/>
        </p:nvSpPr>
        <p:spPr>
          <a:xfrm>
            <a:off x="2504554" y="1296467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Afrundet rektangel 24"/>
          <p:cNvSpPr/>
          <p:nvPr/>
        </p:nvSpPr>
        <p:spPr>
          <a:xfrm>
            <a:off x="4271364" y="1302981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Afrundet rektangel 25"/>
          <p:cNvSpPr/>
          <p:nvPr/>
        </p:nvSpPr>
        <p:spPr>
          <a:xfrm>
            <a:off x="5955443" y="1285886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Afrundet rektangel 26"/>
          <p:cNvSpPr/>
          <p:nvPr/>
        </p:nvSpPr>
        <p:spPr>
          <a:xfrm>
            <a:off x="7792044" y="1268760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Afrundet rektangel 27"/>
          <p:cNvSpPr/>
          <p:nvPr/>
        </p:nvSpPr>
        <p:spPr>
          <a:xfrm>
            <a:off x="9552384" y="1285886"/>
            <a:ext cx="158417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9" name="Billede 2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992" y="1381180"/>
            <a:ext cx="717560" cy="717560"/>
          </a:xfrm>
          <a:prstGeom prst="rect">
            <a:avLst/>
          </a:prstGeom>
        </p:spPr>
      </p:pic>
      <p:pic>
        <p:nvPicPr>
          <p:cNvPr id="30" name="Billede 2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296" y="1401124"/>
            <a:ext cx="677671" cy="677671"/>
          </a:xfrm>
          <a:prstGeom prst="rect">
            <a:avLst/>
          </a:prstGeom>
        </p:spPr>
      </p:pic>
      <p:pic>
        <p:nvPicPr>
          <p:cNvPr id="34" name="Billede 3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89"/>
          <a:stretch/>
        </p:blipFill>
        <p:spPr>
          <a:xfrm>
            <a:off x="9926259" y="5515221"/>
            <a:ext cx="684844" cy="644510"/>
          </a:xfrm>
          <a:prstGeom prst="rect">
            <a:avLst/>
          </a:prstGeom>
        </p:spPr>
      </p:pic>
      <p:pic>
        <p:nvPicPr>
          <p:cNvPr id="35" name="Billede 3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419" y="5530200"/>
            <a:ext cx="704169" cy="704169"/>
          </a:xfrm>
          <a:prstGeom prst="rect">
            <a:avLst/>
          </a:prstGeom>
        </p:spPr>
      </p:pic>
      <p:pic>
        <p:nvPicPr>
          <p:cNvPr id="36" name="Billede 3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536" y="5547698"/>
            <a:ext cx="736552" cy="618255"/>
          </a:xfrm>
          <a:prstGeom prst="rect">
            <a:avLst/>
          </a:prstGeom>
        </p:spPr>
      </p:pic>
      <p:pic>
        <p:nvPicPr>
          <p:cNvPr id="37" name="Billede 3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5024" y="1381179"/>
            <a:ext cx="618896" cy="618896"/>
          </a:xfrm>
          <a:prstGeom prst="rect">
            <a:avLst/>
          </a:prstGeom>
        </p:spPr>
      </p:pic>
      <p:pic>
        <p:nvPicPr>
          <p:cNvPr id="38" name="Billede 3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834" y="5547698"/>
            <a:ext cx="1115292" cy="669175"/>
          </a:xfrm>
          <a:prstGeom prst="rect">
            <a:avLst/>
          </a:prstGeom>
        </p:spPr>
      </p:pic>
      <p:grpSp>
        <p:nvGrpSpPr>
          <p:cNvPr id="39" name="Gruppe 38"/>
          <p:cNvGrpSpPr/>
          <p:nvPr/>
        </p:nvGrpSpPr>
        <p:grpSpPr>
          <a:xfrm>
            <a:off x="6066992" y="1381179"/>
            <a:ext cx="1405229" cy="991004"/>
            <a:chOff x="1894865" y="1381179"/>
            <a:chExt cx="1405229" cy="991004"/>
          </a:xfrm>
        </p:grpSpPr>
        <p:pic>
          <p:nvPicPr>
            <p:cNvPr id="40" name="Billede 39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8138" y="1381179"/>
              <a:ext cx="758974" cy="683227"/>
            </a:xfrm>
            <a:prstGeom prst="rect">
              <a:avLst/>
            </a:prstGeom>
          </p:spPr>
        </p:pic>
        <p:sp>
          <p:nvSpPr>
            <p:cNvPr id="41" name="Tekstfelt 40"/>
            <p:cNvSpPr txBox="1"/>
            <p:nvPr/>
          </p:nvSpPr>
          <p:spPr>
            <a:xfrm>
              <a:off x="1894865" y="2064406"/>
              <a:ext cx="14052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dirty="0" err="1" smtClean="0"/>
                <a:t>Sullissisoq</a:t>
              </a:r>
              <a:endParaRPr lang="da-DK" sz="1400" dirty="0"/>
            </a:p>
          </p:txBody>
        </p:sp>
      </p:grpSp>
      <p:sp>
        <p:nvSpPr>
          <p:cNvPr id="42" name="Tekstfelt 41"/>
          <p:cNvSpPr txBox="1"/>
          <p:nvPr/>
        </p:nvSpPr>
        <p:spPr>
          <a:xfrm>
            <a:off x="4572095" y="2066553"/>
            <a:ext cx="132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Pisortaqarfiit</a:t>
            </a:r>
            <a:endParaRPr lang="da-DK" sz="1400" dirty="0"/>
          </a:p>
        </p:txBody>
      </p:sp>
      <p:sp>
        <p:nvSpPr>
          <p:cNvPr id="43" name="Tekstfelt 42"/>
          <p:cNvSpPr txBox="1"/>
          <p:nvPr/>
        </p:nvSpPr>
        <p:spPr>
          <a:xfrm>
            <a:off x="7885258" y="2044855"/>
            <a:ext cx="1547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err="1" smtClean="0"/>
              <a:t>Nammineq</a:t>
            </a:r>
            <a:r>
              <a:rPr lang="da-DK" sz="1100" dirty="0" smtClean="0"/>
              <a:t> </a:t>
            </a:r>
            <a:r>
              <a:rPr lang="da-DK" sz="1100" dirty="0" err="1" smtClean="0"/>
              <a:t>kíffartuutit</a:t>
            </a:r>
            <a:endParaRPr lang="da-DK" sz="1100" dirty="0"/>
          </a:p>
        </p:txBody>
      </p:sp>
      <p:sp>
        <p:nvSpPr>
          <p:cNvPr id="44" name="Tekstfelt 43"/>
          <p:cNvSpPr txBox="1"/>
          <p:nvPr/>
        </p:nvSpPr>
        <p:spPr>
          <a:xfrm>
            <a:off x="9510214" y="2017065"/>
            <a:ext cx="23042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dirty="0" err="1" smtClean="0"/>
              <a:t>Paasissutissanik</a:t>
            </a:r>
            <a:r>
              <a:rPr lang="da-DK" sz="1050" dirty="0" smtClean="0"/>
              <a:t> </a:t>
            </a:r>
            <a:r>
              <a:rPr lang="da-DK" sz="1050" dirty="0" err="1" smtClean="0"/>
              <a:t>tunioraasoq</a:t>
            </a:r>
            <a:endParaRPr lang="da-DK" sz="1050" dirty="0"/>
          </a:p>
        </p:txBody>
      </p:sp>
      <p:sp>
        <p:nvSpPr>
          <p:cNvPr id="45" name="Tekstfelt 44"/>
          <p:cNvSpPr txBox="1"/>
          <p:nvPr/>
        </p:nvSpPr>
        <p:spPr>
          <a:xfrm>
            <a:off x="3681723" y="6152977"/>
            <a:ext cx="132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Suliffeqarfiit</a:t>
            </a:r>
            <a:endParaRPr lang="da-DK" sz="1400" dirty="0"/>
          </a:p>
        </p:txBody>
      </p:sp>
      <p:sp>
        <p:nvSpPr>
          <p:cNvPr id="46" name="Tekstfelt 45"/>
          <p:cNvSpPr txBox="1"/>
          <p:nvPr/>
        </p:nvSpPr>
        <p:spPr>
          <a:xfrm>
            <a:off x="6879450" y="6121512"/>
            <a:ext cx="2819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100" dirty="0" err="1" smtClean="0"/>
              <a:t>Adressit</a:t>
            </a:r>
            <a:r>
              <a:rPr lang="da-DK" sz="1100" dirty="0" smtClean="0"/>
              <a:t>, </a:t>
            </a:r>
            <a:r>
              <a:rPr lang="da-DK" sz="1100" dirty="0" err="1" smtClean="0"/>
              <a:t>aqquserngit</a:t>
            </a:r>
            <a:r>
              <a:rPr lang="da-DK" sz="1100" dirty="0" smtClean="0"/>
              <a:t>, </a:t>
            </a:r>
            <a:r>
              <a:rPr lang="da-DK" sz="1100" dirty="0" err="1" smtClean="0"/>
              <a:t>Sumiiffiit</a:t>
            </a:r>
            <a:r>
              <a:rPr lang="da-DK" sz="1100" dirty="0" smtClean="0"/>
              <a:t> </a:t>
            </a:r>
            <a:r>
              <a:rPr lang="da-DK" sz="1100" dirty="0" err="1" smtClean="0"/>
              <a:t>aalangersimasut</a:t>
            </a:r>
            <a:endParaRPr lang="da-DK" sz="1100" dirty="0"/>
          </a:p>
        </p:txBody>
      </p:sp>
      <p:sp>
        <p:nvSpPr>
          <p:cNvPr id="47" name="Tekstfelt 46"/>
          <p:cNvSpPr txBox="1"/>
          <p:nvPr/>
        </p:nvSpPr>
        <p:spPr>
          <a:xfrm>
            <a:off x="9489545" y="6146231"/>
            <a:ext cx="185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Geo- </a:t>
            </a:r>
            <a:r>
              <a:rPr lang="da-DK" sz="1400" smtClean="0"/>
              <a:t>og miljødata</a:t>
            </a:r>
            <a:endParaRPr lang="da-DK" sz="1400" dirty="0"/>
          </a:p>
        </p:txBody>
      </p:sp>
      <p:cxnSp>
        <p:nvCxnSpPr>
          <p:cNvPr id="48" name="Lige forbindelse 47"/>
          <p:cNvCxnSpPr/>
          <p:nvPr/>
        </p:nvCxnSpPr>
        <p:spPr>
          <a:xfrm flipV="1">
            <a:off x="1957051" y="5085184"/>
            <a:ext cx="8311630" cy="7200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/>
          <p:cNvCxnSpPr/>
          <p:nvPr/>
        </p:nvCxnSpPr>
        <p:spPr>
          <a:xfrm>
            <a:off x="1957051" y="5157192"/>
            <a:ext cx="0" cy="298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Lige forbindelse 49"/>
          <p:cNvCxnSpPr/>
          <p:nvPr/>
        </p:nvCxnSpPr>
        <p:spPr>
          <a:xfrm>
            <a:off x="6350713" y="4908497"/>
            <a:ext cx="0" cy="536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Lige forbindelse 50"/>
          <p:cNvCxnSpPr/>
          <p:nvPr/>
        </p:nvCxnSpPr>
        <p:spPr>
          <a:xfrm>
            <a:off x="8278812" y="5121188"/>
            <a:ext cx="0" cy="310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Lige forbindelse 51"/>
          <p:cNvCxnSpPr/>
          <p:nvPr/>
        </p:nvCxnSpPr>
        <p:spPr>
          <a:xfrm>
            <a:off x="10268681" y="5085184"/>
            <a:ext cx="1637" cy="324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frundet rektangel 52"/>
          <p:cNvSpPr/>
          <p:nvPr/>
        </p:nvSpPr>
        <p:spPr>
          <a:xfrm>
            <a:off x="5711679" y="5008427"/>
            <a:ext cx="1387559" cy="30306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4" name="Tekstfelt 53"/>
          <p:cNvSpPr txBox="1"/>
          <p:nvPr/>
        </p:nvSpPr>
        <p:spPr>
          <a:xfrm>
            <a:off x="5681005" y="4994792"/>
            <a:ext cx="1602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err="1" smtClean="0"/>
              <a:t>Nutarternerani</a:t>
            </a:r>
            <a:endParaRPr lang="da-DK" sz="1600" dirty="0"/>
          </a:p>
        </p:txBody>
      </p:sp>
      <p:cxnSp>
        <p:nvCxnSpPr>
          <p:cNvPr id="55" name="Lige forbindelse 54"/>
          <p:cNvCxnSpPr/>
          <p:nvPr/>
        </p:nvCxnSpPr>
        <p:spPr>
          <a:xfrm>
            <a:off x="3315695" y="2636912"/>
            <a:ext cx="7242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Lige forbindelse 55"/>
          <p:cNvCxnSpPr/>
          <p:nvPr/>
        </p:nvCxnSpPr>
        <p:spPr>
          <a:xfrm>
            <a:off x="3315695" y="2382071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ge forbindelse 56"/>
          <p:cNvCxnSpPr/>
          <p:nvPr/>
        </p:nvCxnSpPr>
        <p:spPr>
          <a:xfrm>
            <a:off x="5049772" y="2382071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Lige forbindelse 57"/>
          <p:cNvCxnSpPr/>
          <p:nvPr/>
        </p:nvCxnSpPr>
        <p:spPr>
          <a:xfrm>
            <a:off x="6140812" y="2382071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Lige forbindelse 58"/>
          <p:cNvCxnSpPr/>
          <p:nvPr/>
        </p:nvCxnSpPr>
        <p:spPr>
          <a:xfrm>
            <a:off x="8584131" y="2366006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Lige forbindelse 59"/>
          <p:cNvCxnSpPr/>
          <p:nvPr/>
        </p:nvCxnSpPr>
        <p:spPr>
          <a:xfrm>
            <a:off x="10558632" y="2382071"/>
            <a:ext cx="0" cy="2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/>
          <p:cNvSpPr/>
          <p:nvPr/>
        </p:nvSpPr>
        <p:spPr>
          <a:xfrm>
            <a:off x="5102323" y="2474858"/>
            <a:ext cx="2062161" cy="32684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2" name="Tekstfelt 61"/>
          <p:cNvSpPr txBox="1"/>
          <p:nvPr/>
        </p:nvSpPr>
        <p:spPr>
          <a:xfrm>
            <a:off x="5354301" y="2466913"/>
            <a:ext cx="1903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err="1" smtClean="0"/>
              <a:t>Takutinneqartut</a:t>
            </a:r>
            <a:endParaRPr lang="da-DK" sz="1600" dirty="0"/>
          </a:p>
        </p:txBody>
      </p:sp>
      <p:grpSp>
        <p:nvGrpSpPr>
          <p:cNvPr id="63" name="Gruppe 62"/>
          <p:cNvGrpSpPr/>
          <p:nvPr/>
        </p:nvGrpSpPr>
        <p:grpSpPr>
          <a:xfrm>
            <a:off x="2790921" y="1301838"/>
            <a:ext cx="1376286" cy="1032558"/>
            <a:chOff x="5652740" y="1322486"/>
            <a:chExt cx="1376286" cy="1032558"/>
          </a:xfrm>
        </p:grpSpPr>
        <p:pic>
          <p:nvPicPr>
            <p:cNvPr id="64" name="Billede 63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2740" y="1381179"/>
              <a:ext cx="847625" cy="700028"/>
            </a:xfrm>
            <a:prstGeom prst="rect">
              <a:avLst/>
            </a:prstGeom>
          </p:spPr>
        </p:pic>
        <p:sp>
          <p:nvSpPr>
            <p:cNvPr id="65" name="Tekstfelt 64"/>
            <p:cNvSpPr txBox="1"/>
            <p:nvPr/>
          </p:nvSpPr>
          <p:spPr>
            <a:xfrm>
              <a:off x="5687201" y="2047267"/>
              <a:ext cx="1327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dirty="0" err="1" smtClean="0"/>
                <a:t>Iserfissat</a:t>
              </a:r>
              <a:endParaRPr lang="da-DK" sz="1400" dirty="0"/>
            </a:p>
          </p:txBody>
        </p:sp>
        <p:pic>
          <p:nvPicPr>
            <p:cNvPr id="66" name="Billede 65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5815535" y="1613548"/>
              <a:ext cx="522034" cy="195272"/>
            </a:xfrm>
            <a:prstGeom prst="rect">
              <a:avLst/>
            </a:prstGeom>
          </p:spPr>
        </p:pic>
        <p:sp>
          <p:nvSpPr>
            <p:cNvPr id="67" name="Tekstfelt 66"/>
            <p:cNvSpPr txBox="1"/>
            <p:nvPr/>
          </p:nvSpPr>
          <p:spPr>
            <a:xfrm>
              <a:off x="5732882" y="1322486"/>
              <a:ext cx="12961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0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Min Side</a:t>
              </a:r>
              <a:endParaRPr lang="da-DK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cxnSp>
        <p:nvCxnSpPr>
          <p:cNvPr id="68" name="Lige forbindelse 67"/>
          <p:cNvCxnSpPr/>
          <p:nvPr/>
        </p:nvCxnSpPr>
        <p:spPr>
          <a:xfrm>
            <a:off x="4345235" y="5146244"/>
            <a:ext cx="0" cy="298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kstfelt 205"/>
          <p:cNvSpPr txBox="1"/>
          <p:nvPr/>
        </p:nvSpPr>
        <p:spPr>
          <a:xfrm>
            <a:off x="5399663" y="6146230"/>
            <a:ext cx="156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Nammineq</a:t>
            </a:r>
            <a:r>
              <a:rPr lang="da-DK" sz="1400" dirty="0" smtClean="0"/>
              <a:t> pigisat</a:t>
            </a:r>
            <a:endParaRPr lang="da-DK" sz="1400" dirty="0"/>
          </a:p>
        </p:txBody>
      </p:sp>
      <p:sp>
        <p:nvSpPr>
          <p:cNvPr id="70" name="Tekstfelt 69"/>
          <p:cNvSpPr txBox="1"/>
          <p:nvPr/>
        </p:nvSpPr>
        <p:spPr>
          <a:xfrm>
            <a:off x="1766834" y="6173266"/>
            <a:ext cx="1327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Innuttaasoq</a:t>
            </a:r>
            <a:endParaRPr lang="da-DK" sz="1400" dirty="0"/>
          </a:p>
        </p:txBody>
      </p:sp>
      <p:grpSp>
        <p:nvGrpSpPr>
          <p:cNvPr id="31" name="Gruppe 30"/>
          <p:cNvGrpSpPr/>
          <p:nvPr/>
        </p:nvGrpSpPr>
        <p:grpSpPr>
          <a:xfrm>
            <a:off x="3821252" y="5573937"/>
            <a:ext cx="949096" cy="579040"/>
            <a:chOff x="3809198" y="5687391"/>
            <a:chExt cx="1062667" cy="648329"/>
          </a:xfrm>
        </p:grpSpPr>
        <p:pic>
          <p:nvPicPr>
            <p:cNvPr id="32" name="Billede 31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0235" y="5687391"/>
              <a:ext cx="531630" cy="648329"/>
            </a:xfrm>
            <a:prstGeom prst="rect">
              <a:avLst/>
            </a:prstGeom>
          </p:spPr>
        </p:pic>
        <p:pic>
          <p:nvPicPr>
            <p:cNvPr id="33" name="Billede 32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9198" y="5687391"/>
              <a:ext cx="531630" cy="6483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65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PITU-mi </a:t>
            </a:r>
            <a:r>
              <a:rPr lang="da-DK" dirty="0" err="1"/>
              <a:t>Anguniagassatut</a:t>
            </a:r>
            <a:r>
              <a:rPr lang="da-DK" dirty="0"/>
              <a:t> </a:t>
            </a:r>
            <a:r>
              <a:rPr lang="da-DK" dirty="0" err="1"/>
              <a:t>takorluugaq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Pisortatigoortumik</a:t>
            </a:r>
            <a:r>
              <a:rPr lang="da-DK" dirty="0"/>
              <a:t> </a:t>
            </a:r>
            <a:r>
              <a:rPr lang="da-DK" dirty="0" err="1"/>
              <a:t>nalunaarsuiffiit</a:t>
            </a:r>
            <a:r>
              <a:rPr lang="da-DK" dirty="0"/>
              <a:t> 50 %-ii PITU </a:t>
            </a:r>
            <a:r>
              <a:rPr lang="da-DK" dirty="0" err="1"/>
              <a:t>aqqutigalugu</a:t>
            </a:r>
            <a:r>
              <a:rPr lang="da-DK" dirty="0"/>
              <a:t> </a:t>
            </a:r>
            <a:r>
              <a:rPr lang="da-DK" dirty="0" err="1"/>
              <a:t>paasissutissanik</a:t>
            </a:r>
            <a:r>
              <a:rPr lang="da-DK" dirty="0"/>
              <a:t> </a:t>
            </a:r>
            <a:r>
              <a:rPr lang="da-DK" dirty="0" err="1" smtClean="0"/>
              <a:t>paarlaasseqatigiilissasut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endParaRPr lang="da-DK" dirty="0" smtClean="0"/>
          </a:p>
          <a:p>
            <a:pPr marL="0" indent="0" algn="r">
              <a:buNone/>
            </a:pPr>
            <a:r>
              <a:rPr lang="da-DK" sz="2000" i="1" dirty="0" err="1" smtClean="0"/>
              <a:t>Digitaliseeriinermut</a:t>
            </a:r>
            <a:r>
              <a:rPr lang="da-DK" sz="2000" i="1" dirty="0" smtClean="0"/>
              <a:t> </a:t>
            </a:r>
            <a:r>
              <a:rPr lang="da-DK" sz="2000" i="1" dirty="0" err="1"/>
              <a:t>periusissiaq</a:t>
            </a:r>
            <a:r>
              <a:rPr lang="da-DK" sz="2000" i="1" dirty="0"/>
              <a:t> 2018-2021. </a:t>
            </a:r>
          </a:p>
        </p:txBody>
      </p:sp>
    </p:spTree>
    <p:extLst>
      <p:ext uri="{BB962C8B-B14F-4D97-AF65-F5344CB8AC3E}">
        <p14:creationId xmlns:p14="http://schemas.microsoft.com/office/powerpoint/2010/main" val="403827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9590" y="0"/>
            <a:ext cx="10972800" cy="1143000"/>
          </a:xfrm>
        </p:spPr>
        <p:txBody>
          <a:bodyPr/>
          <a:lstStyle/>
          <a:p>
            <a:r>
              <a:rPr lang="da-DK" dirty="0" err="1" smtClean="0"/>
              <a:t>Sinaakkutit</a:t>
            </a:r>
            <a:r>
              <a:rPr lang="da-DK" dirty="0" smtClean="0"/>
              <a:t> </a:t>
            </a:r>
            <a:r>
              <a:rPr lang="da-DK" dirty="0" err="1" smtClean="0"/>
              <a:t>pingaarnerusut</a:t>
            </a:r>
            <a:endParaRPr lang="da-DK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7D85FD8-3E8F-4713-A7D3-A5A3A2DD2726}"/>
              </a:ext>
            </a:extLst>
          </p:cNvPr>
          <p:cNvSpPr/>
          <p:nvPr/>
        </p:nvSpPr>
        <p:spPr bwMode="auto">
          <a:xfrm>
            <a:off x="700912" y="1052736"/>
            <a:ext cx="5328000" cy="2628651"/>
          </a:xfrm>
          <a:prstGeom prst="rect">
            <a:avLst/>
          </a:prstGeom>
          <a:solidFill>
            <a:srgbClr val="676769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216000" tIns="72000" rIns="216000" bIns="7200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da-DK" sz="2400" b="1" dirty="0" err="1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Governance</a:t>
            </a:r>
          </a:p>
          <a:p>
            <a:pPr marL="203200" indent="-203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Digitalimik</a:t>
            </a:r>
            <a:r>
              <a:rPr lang="da-DK" sz="1600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aqutsisoqarfimmi</a:t>
            </a:r>
            <a:r>
              <a:rPr lang="da-DK" sz="1600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pisortaq</a:t>
            </a:r>
            <a:r>
              <a:rPr lang="da-DK" sz="1600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taavalu</a:t>
            </a:r>
            <a:r>
              <a:rPr lang="da-DK" sz="1600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pisortaqarfinniit</a:t>
            </a:r>
            <a:r>
              <a:rPr lang="da-DK" sz="1600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allaneersut</a:t>
            </a:r>
            <a:r>
              <a:rPr lang="da-DK" sz="1600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ilagalugit</a:t>
            </a:r>
            <a:r>
              <a:rPr lang="da-DK" sz="1600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Advisory</a:t>
            </a:r>
            <a:r>
              <a:rPr lang="da-DK" sz="1600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Board-mi </a:t>
            </a:r>
            <a:r>
              <a:rPr lang="da-DK" sz="1600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ilaassapput</a:t>
            </a:r>
            <a:r>
              <a:rPr lang="da-DK" sz="1600" dirty="0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22B4333-0BB1-4EA3-AA83-AF9F2181B609}"/>
              </a:ext>
            </a:extLst>
          </p:cNvPr>
          <p:cNvSpPr/>
          <p:nvPr/>
        </p:nvSpPr>
        <p:spPr bwMode="auto">
          <a:xfrm>
            <a:off x="6165990" y="1052736"/>
            <a:ext cx="5328000" cy="2637299"/>
          </a:xfrm>
          <a:prstGeom prst="rect">
            <a:avLst/>
          </a:prstGeom>
          <a:solidFill>
            <a:srgbClr val="546F7D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216000" tIns="72000" rIns="216000" bIns="7200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da-DK" sz="2400" b="1" dirty="0" err="1" smtClean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Isumannaallisaaneq</a:t>
            </a:r>
            <a:endParaRPr lang="da-DK" sz="2400" b="1" dirty="0" smtClean="0">
              <a:solidFill>
                <a:schemeClr val="bg1"/>
              </a:solidFill>
              <a:latin typeface="+mj-lt"/>
              <a:ea typeface="Cambria" panose="02040503050406030204" pitchFamily="18" charset="0"/>
            </a:endParaRP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600" dirty="0" err="1">
                <a:solidFill>
                  <a:schemeClr val="bg1"/>
                </a:solidFill>
              </a:rPr>
              <a:t>Isaasunut</a:t>
            </a:r>
            <a:r>
              <a:rPr lang="da-DK" sz="1600" dirty="0">
                <a:solidFill>
                  <a:schemeClr val="bg1"/>
                </a:solidFill>
              </a:rPr>
              <a:t> </a:t>
            </a:r>
            <a:r>
              <a:rPr lang="da-DK" sz="1600" dirty="0" err="1">
                <a:solidFill>
                  <a:schemeClr val="bg1"/>
                </a:solidFill>
              </a:rPr>
              <a:t>aniasunullu</a:t>
            </a:r>
            <a:r>
              <a:rPr lang="da-DK" sz="1600" dirty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misissueqqissaartarfik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ataasiusoq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assigiissaartumik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isumannaallisaanermik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sulianut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paasissutissanullu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paarlaasseqatigiinnermik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tamanut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tunisisarpoq</a:t>
            </a:r>
            <a:endParaRPr lang="da-DK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err="1" smtClean="0">
                <a:solidFill>
                  <a:schemeClr val="bg1"/>
                </a:solidFill>
              </a:rPr>
              <a:t>Atortut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tamarmik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akisussaaqatigiinnerannut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isumannaatsumik</a:t>
            </a:r>
            <a:r>
              <a:rPr lang="da-DK" sz="1600" dirty="0">
                <a:solidFill>
                  <a:schemeClr val="bg1"/>
                </a:solidFill>
              </a:rPr>
              <a:t> (</a:t>
            </a:r>
            <a:r>
              <a:rPr lang="da-DK" sz="1600" dirty="0" smtClean="0">
                <a:solidFill>
                  <a:schemeClr val="bg1"/>
                </a:solidFill>
              </a:rPr>
              <a:t>Peer-to-peer-krypteret) </a:t>
            </a:r>
            <a:r>
              <a:rPr lang="da-DK" sz="1600" dirty="0" err="1" smtClean="0">
                <a:solidFill>
                  <a:schemeClr val="bg1"/>
                </a:solidFill>
              </a:rPr>
              <a:t>attaveqaqatigiinneq</a:t>
            </a:r>
            <a:r>
              <a:rPr lang="da-DK" sz="1600" dirty="0" smtClean="0">
                <a:solidFill>
                  <a:schemeClr val="bg1"/>
                </a:solidFill>
              </a:rPr>
              <a:t> PITU-mi </a:t>
            </a:r>
            <a:r>
              <a:rPr lang="da-DK" sz="1600" dirty="0" err="1" smtClean="0">
                <a:solidFill>
                  <a:schemeClr val="bg1"/>
                </a:solidFill>
              </a:rPr>
              <a:t>pisarpoq</a:t>
            </a:r>
            <a:r>
              <a:rPr lang="da-DK" sz="16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err="1" smtClean="0">
                <a:solidFill>
                  <a:schemeClr val="bg1"/>
                </a:solidFill>
              </a:rPr>
              <a:t>Digitalimik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uppernarsaat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tamanut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atorneqartarpoq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paasissutissanik</a:t>
            </a:r>
            <a:r>
              <a:rPr lang="da-DK" sz="1600" dirty="0" smtClean="0">
                <a:solidFill>
                  <a:schemeClr val="bg1"/>
                </a:solidFill>
              </a:rPr>
              <a:t> </a:t>
            </a:r>
            <a:r>
              <a:rPr lang="da-DK" sz="1600" dirty="0" err="1" smtClean="0">
                <a:solidFill>
                  <a:schemeClr val="bg1"/>
                </a:solidFill>
              </a:rPr>
              <a:t>paarlaasseqatigiittoqartillugu</a:t>
            </a:r>
            <a:r>
              <a:rPr lang="da-DK" sz="1600" dirty="0" smtClean="0">
                <a:solidFill>
                  <a:schemeClr val="bg1"/>
                </a:solidFill>
              </a:rPr>
              <a:t>.. </a:t>
            </a:r>
            <a:r>
              <a:rPr lang="da-DK" sz="1600" dirty="0">
                <a:solidFill>
                  <a:schemeClr val="bg1"/>
                </a:solidFill>
              </a:rPr>
              <a:t>informationsudvekslinger</a:t>
            </a: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endParaRPr lang="da-DK" sz="1600" b="1" dirty="0">
              <a:solidFill>
                <a:schemeClr val="bg1"/>
              </a:solidFill>
              <a:latin typeface="+mj-lt"/>
              <a:ea typeface="Cambria" panose="02040503050406030204" pitchFamily="18" charset="0"/>
            </a:endParaRPr>
          </a:p>
          <a:p>
            <a:pPr marL="236538" indent="-236538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da-DK" sz="1600" dirty="0" smtClean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949E95D6-0257-4F00-A617-76C1A3666B2E}"/>
              </a:ext>
            </a:extLst>
          </p:cNvPr>
          <p:cNvSpPr/>
          <p:nvPr/>
        </p:nvSpPr>
        <p:spPr bwMode="auto">
          <a:xfrm>
            <a:off x="700912" y="3790990"/>
            <a:ext cx="5328000" cy="2734354"/>
          </a:xfrm>
          <a:prstGeom prst="rect">
            <a:avLst/>
          </a:prstGeom>
          <a:solidFill>
            <a:srgbClr val="B3CAD4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216000" tIns="72000" rIns="216000" bIns="7200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da-DK" sz="2400" b="1" dirty="0">
                <a:latin typeface="+mj-lt"/>
                <a:ea typeface="Cambria" panose="02040503050406030204" pitchFamily="18" charset="0"/>
              </a:rPr>
              <a:t>Jura</a:t>
            </a:r>
          </a:p>
          <a:p>
            <a:pPr marL="220663" indent="-2206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600" dirty="0" smtClean="0">
                <a:latin typeface="+mj-lt"/>
                <a:ea typeface="Cambria" panose="02040503050406030204" pitchFamily="18" charset="0"/>
              </a:rPr>
              <a:t>PITU-p GDPR </a:t>
            </a:r>
            <a:r>
              <a:rPr lang="da-DK" sz="1600" dirty="0" err="1" smtClean="0">
                <a:latin typeface="+mj-lt"/>
                <a:ea typeface="Cambria" panose="02040503050406030204" pitchFamily="18" charset="0"/>
              </a:rPr>
              <a:t>inatsisai</a:t>
            </a:r>
            <a:r>
              <a:rPr lang="da-DK" sz="16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latin typeface="+mj-lt"/>
                <a:ea typeface="Cambria" panose="02040503050406030204" pitchFamily="18" charset="0"/>
              </a:rPr>
              <a:t>atuuttut</a:t>
            </a:r>
            <a:r>
              <a:rPr lang="da-DK" sz="16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latin typeface="+mj-lt"/>
                <a:ea typeface="Cambria" panose="02040503050406030204" pitchFamily="18" charset="0"/>
              </a:rPr>
              <a:t>tamarmik</a:t>
            </a:r>
            <a:r>
              <a:rPr lang="da-DK" sz="16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600" dirty="0" err="1" smtClean="0">
                <a:latin typeface="+mj-lt"/>
                <a:ea typeface="Cambria" panose="02040503050406030204" pitchFamily="18" charset="0"/>
              </a:rPr>
              <a:t>malippai</a:t>
            </a:r>
            <a:r>
              <a:rPr lang="da-DK" sz="1600" dirty="0" smtClean="0">
                <a:latin typeface="+mj-lt"/>
                <a:ea typeface="Cambria" panose="02040503050406030204" pitchFamily="18" charset="0"/>
              </a:rPr>
              <a:t>. </a:t>
            </a:r>
          </a:p>
          <a:p>
            <a:pPr marL="220663" indent="-2206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600" dirty="0" smtClean="0">
                <a:latin typeface="+mj-lt"/>
              </a:rPr>
              <a:t>PITU</a:t>
            </a:r>
            <a:r>
              <a:rPr lang="da-DK" sz="1600" dirty="0" smtClean="0"/>
              <a:t> </a:t>
            </a:r>
            <a:r>
              <a:rPr lang="da-DK" sz="1600" dirty="0" err="1" smtClean="0"/>
              <a:t>ataqatigiissaarfiuvoq</a:t>
            </a:r>
            <a:r>
              <a:rPr lang="da-DK" sz="1600" dirty="0" smtClean="0"/>
              <a:t> – PITU-mi </a:t>
            </a:r>
            <a:r>
              <a:rPr lang="da-DK" sz="1600" dirty="0" err="1" smtClean="0"/>
              <a:t>ilaasortaasut</a:t>
            </a:r>
            <a:r>
              <a:rPr lang="da-DK" sz="1600" dirty="0" smtClean="0"/>
              <a:t> </a:t>
            </a:r>
            <a:r>
              <a:rPr lang="da-DK" sz="1600" dirty="0" err="1" smtClean="0"/>
              <a:t>paasissutissanik</a:t>
            </a:r>
            <a:r>
              <a:rPr lang="da-DK" sz="1600" dirty="0" smtClean="0"/>
              <a:t> </a:t>
            </a:r>
            <a:r>
              <a:rPr lang="da-DK" sz="1600" dirty="0" err="1" smtClean="0"/>
              <a:t>paarlaasseqatigiinnissamut</a:t>
            </a:r>
            <a:r>
              <a:rPr lang="da-DK" sz="1600" dirty="0" smtClean="0"/>
              <a:t> </a:t>
            </a:r>
            <a:r>
              <a:rPr lang="da-DK" sz="1600" dirty="0" err="1" smtClean="0"/>
              <a:t>isumaqatigiissutit</a:t>
            </a:r>
            <a:r>
              <a:rPr lang="da-DK" sz="1600" dirty="0" smtClean="0"/>
              <a:t> </a:t>
            </a:r>
            <a:r>
              <a:rPr lang="da-DK" sz="1600" dirty="0" err="1" smtClean="0"/>
              <a:t>suliareqqaarlugit</a:t>
            </a:r>
            <a:r>
              <a:rPr lang="da-DK" sz="1600" dirty="0" smtClean="0"/>
              <a:t>, </a:t>
            </a:r>
            <a:r>
              <a:rPr lang="da-DK" sz="1600" dirty="0" err="1" smtClean="0"/>
              <a:t>paarlaasseqatigiinneq</a:t>
            </a:r>
            <a:r>
              <a:rPr lang="da-DK" sz="1600" dirty="0" smtClean="0"/>
              <a:t> </a:t>
            </a:r>
            <a:r>
              <a:rPr lang="da-DK" sz="1600" dirty="0" err="1" smtClean="0"/>
              <a:t>pisarpoq</a:t>
            </a:r>
            <a:r>
              <a:rPr lang="da-DK" sz="1600" dirty="0" smtClean="0"/>
              <a:t> </a:t>
            </a:r>
          </a:p>
          <a:p>
            <a:pPr marL="203200" indent="-203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600" dirty="0" smtClean="0"/>
              <a:t>PITU </a:t>
            </a:r>
            <a:r>
              <a:rPr lang="da-DK" sz="1600" dirty="0" err="1" smtClean="0"/>
              <a:t>immikkoortumik</a:t>
            </a:r>
            <a:r>
              <a:rPr lang="da-DK" sz="1600" dirty="0" smtClean="0"/>
              <a:t> </a:t>
            </a:r>
            <a:r>
              <a:rPr lang="da-DK" sz="1600" dirty="0" err="1" smtClean="0"/>
              <a:t>iliuuseqarsinnaatitaanngilaq</a:t>
            </a:r>
            <a:r>
              <a:rPr lang="da-DK" sz="1600" dirty="0" smtClean="0"/>
              <a:t> </a:t>
            </a:r>
            <a:r>
              <a:rPr lang="da-DK" sz="1600" dirty="0" err="1" smtClean="0"/>
              <a:t>ilaasortaasunut</a:t>
            </a:r>
            <a:r>
              <a:rPr lang="da-DK" sz="1600" dirty="0" smtClean="0"/>
              <a:t> </a:t>
            </a:r>
            <a:r>
              <a:rPr lang="da-DK" sz="1600" dirty="0" err="1" smtClean="0"/>
              <a:t>ataasiakkaanut</a:t>
            </a:r>
            <a:r>
              <a:rPr lang="da-DK" sz="1600" dirty="0" smtClean="0"/>
              <a:t>, </a:t>
            </a:r>
            <a:r>
              <a:rPr lang="da-DK" sz="1600" dirty="0" err="1" smtClean="0"/>
              <a:t>tamarmik</a:t>
            </a:r>
            <a:r>
              <a:rPr lang="da-DK" sz="1600" dirty="0" smtClean="0"/>
              <a:t> </a:t>
            </a:r>
            <a:r>
              <a:rPr lang="da-DK" sz="1600" dirty="0" err="1" smtClean="0"/>
              <a:t>assigiimmik</a:t>
            </a:r>
            <a:r>
              <a:rPr lang="da-DK" sz="1600" dirty="0" smtClean="0"/>
              <a:t> </a:t>
            </a:r>
            <a:r>
              <a:rPr lang="da-DK" sz="1600" dirty="0" err="1" smtClean="0"/>
              <a:t>pineqassammata</a:t>
            </a:r>
            <a:r>
              <a:rPr lang="da-DK" sz="1600" dirty="0" smtClean="0"/>
              <a:t>.</a:t>
            </a:r>
            <a:endParaRPr lang="da-DK" sz="1600" dirty="0"/>
          </a:p>
          <a:p>
            <a:pPr marL="220663" indent="-220663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a-DK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06AE25F-1C55-4F70-8AD4-8311CC71F10F}"/>
              </a:ext>
            </a:extLst>
          </p:cNvPr>
          <p:cNvSpPr/>
          <p:nvPr/>
        </p:nvSpPr>
        <p:spPr bwMode="auto">
          <a:xfrm>
            <a:off x="6165990" y="3789288"/>
            <a:ext cx="5328000" cy="2736056"/>
          </a:xfrm>
          <a:prstGeom prst="rect">
            <a:avLst/>
          </a:prstGeom>
          <a:solidFill>
            <a:srgbClr val="DBD9D6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216000" tIns="72000" rIns="216000" bIns="7200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da-DK" sz="2400" b="1" dirty="0" err="1" smtClean="0">
                <a:latin typeface="+mj-lt"/>
                <a:ea typeface="Cambria" panose="02040503050406030204" pitchFamily="18" charset="0"/>
              </a:rPr>
              <a:t>Aningaasaqarneq</a:t>
            </a:r>
            <a:endParaRPr lang="da-DK" sz="2400" b="1" dirty="0">
              <a:latin typeface="+mj-lt"/>
              <a:ea typeface="Cambria" panose="02040503050406030204" pitchFamily="18" charset="0"/>
            </a:endParaRPr>
          </a:p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Digitaalimik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Aqutsisoqarfiup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PITU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ilaasortaniit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isertitat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atorlugit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suliaq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ingerlappaa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,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ima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isumaqarluni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paarlaasseqatigiittarfik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nammineq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aningaasatigut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nammattuussaaq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taavalu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akia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naleqqussartassalluni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.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Ilaasortat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amerlippata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akia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annikillissaaq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.</a:t>
            </a:r>
          </a:p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Ukiumoortumik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ilaasortanut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aningaasartuutaasussaq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maannakkumut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30.000 kr.-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iuvoq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.</a:t>
            </a:r>
          </a:p>
          <a:p>
            <a:pPr marL="228600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Aningaasartuutaasinnaasut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allat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,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soorlu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nittartakkatigut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sullissinerit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ineriartortinneri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ilaasortaasut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nammineq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 </a:t>
            </a:r>
            <a:r>
              <a:rPr lang="da-DK" sz="1400" dirty="0" err="1" smtClean="0">
                <a:latin typeface="+mj-lt"/>
                <a:ea typeface="Cambria" panose="02040503050406030204" pitchFamily="18" charset="0"/>
              </a:rPr>
              <a:t>akilertartussaavaat</a:t>
            </a:r>
            <a:r>
              <a:rPr lang="da-DK" sz="1400" dirty="0" smtClean="0">
                <a:latin typeface="+mj-lt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371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PITU-p </a:t>
            </a:r>
            <a:r>
              <a:rPr lang="da-DK" dirty="0" err="1" smtClean="0"/>
              <a:t>iluaqutissartai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79376" y="1417638"/>
            <a:ext cx="8056308" cy="5151316"/>
          </a:xfrm>
        </p:spPr>
        <p:txBody>
          <a:bodyPr>
            <a:normAutofit fontScale="62500" lnSpcReduction="20000"/>
          </a:bodyPr>
          <a:lstStyle/>
          <a:p>
            <a:r>
              <a:rPr lang="da-DK" dirty="0" err="1" smtClean="0"/>
              <a:t>Paasissutissat</a:t>
            </a:r>
            <a:r>
              <a:rPr lang="da-DK" dirty="0" smtClean="0"/>
              <a:t> </a:t>
            </a:r>
            <a:r>
              <a:rPr lang="da-DK" dirty="0" err="1" smtClean="0"/>
              <a:t>assigiissaartuupput</a:t>
            </a:r>
            <a:r>
              <a:rPr lang="da-DK" dirty="0" smtClean="0"/>
              <a:t>, </a:t>
            </a:r>
            <a:r>
              <a:rPr lang="da-DK" dirty="0" err="1" smtClean="0"/>
              <a:t>ilaartorlugit</a:t>
            </a:r>
            <a:r>
              <a:rPr lang="da-DK" dirty="0" smtClean="0"/>
              <a:t> </a:t>
            </a:r>
            <a:r>
              <a:rPr lang="da-DK" dirty="0" err="1" smtClean="0"/>
              <a:t>katiterneqarsinnaallutik</a:t>
            </a:r>
            <a:r>
              <a:rPr lang="da-DK" dirty="0" smtClean="0"/>
              <a:t>. Ima </a:t>
            </a:r>
            <a:r>
              <a:rPr lang="da-DK" dirty="0" err="1" smtClean="0"/>
              <a:t>isumaqalerluni</a:t>
            </a:r>
            <a:r>
              <a:rPr lang="da-DK" dirty="0" smtClean="0"/>
              <a:t>, </a:t>
            </a:r>
            <a:r>
              <a:rPr lang="da-DK" dirty="0" err="1" smtClean="0"/>
              <a:t>paasissutissat</a:t>
            </a:r>
            <a:r>
              <a:rPr lang="da-DK" dirty="0" smtClean="0"/>
              <a:t> </a:t>
            </a:r>
            <a:r>
              <a:rPr lang="da-DK" dirty="0" err="1" smtClean="0"/>
              <a:t>tunniunneqartut</a:t>
            </a:r>
            <a:r>
              <a:rPr lang="da-DK" dirty="0" smtClean="0"/>
              <a:t> </a:t>
            </a:r>
            <a:r>
              <a:rPr lang="da-DK" dirty="0" err="1" smtClean="0"/>
              <a:t>nalunaarsuiffik</a:t>
            </a:r>
            <a:r>
              <a:rPr lang="da-DK" dirty="0" smtClean="0"/>
              <a:t> (register) </a:t>
            </a:r>
            <a:r>
              <a:rPr lang="da-DK" dirty="0" err="1" smtClean="0"/>
              <a:t>ataasiinnaalluni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 err="1" smtClean="0"/>
              <a:t>Paasissutissat</a:t>
            </a:r>
            <a:r>
              <a:rPr lang="da-DK" dirty="0" smtClean="0"/>
              <a:t> </a:t>
            </a:r>
            <a:r>
              <a:rPr lang="da-DK" dirty="0" err="1" smtClean="0"/>
              <a:t>ilaasortaniit</a:t>
            </a:r>
            <a:r>
              <a:rPr lang="da-DK" dirty="0"/>
              <a:t> </a:t>
            </a:r>
            <a:r>
              <a:rPr lang="da-DK" dirty="0" err="1"/>
              <a:t>tamanit</a:t>
            </a:r>
            <a:r>
              <a:rPr lang="da-DK" dirty="0" smtClean="0"/>
              <a:t> </a:t>
            </a:r>
            <a:r>
              <a:rPr lang="da-DK" dirty="0" err="1" smtClean="0"/>
              <a:t>nammineq</a:t>
            </a:r>
            <a:r>
              <a:rPr lang="da-DK" dirty="0" smtClean="0"/>
              <a:t> </a:t>
            </a:r>
            <a:r>
              <a:rPr lang="da-DK" dirty="0" err="1" smtClean="0"/>
              <a:t>iluarisamik</a:t>
            </a:r>
            <a:r>
              <a:rPr lang="da-DK" dirty="0" smtClean="0"/>
              <a:t> </a:t>
            </a:r>
            <a:r>
              <a:rPr lang="da-DK" dirty="0" err="1" smtClean="0"/>
              <a:t>atorneqarsinnaapput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 err="1" smtClean="0"/>
              <a:t>Paasissutissat</a:t>
            </a:r>
            <a:r>
              <a:rPr lang="da-DK" dirty="0" smtClean="0"/>
              <a:t> </a:t>
            </a:r>
            <a:r>
              <a:rPr lang="da-DK" dirty="0" err="1" smtClean="0"/>
              <a:t>mianernartut</a:t>
            </a:r>
            <a:r>
              <a:rPr lang="da-DK" dirty="0" smtClean="0"/>
              <a:t> </a:t>
            </a:r>
            <a:r>
              <a:rPr lang="da-DK" dirty="0" err="1" smtClean="0"/>
              <a:t>isumannaatsumik</a:t>
            </a:r>
            <a:r>
              <a:rPr lang="da-DK" dirty="0" smtClean="0"/>
              <a:t> PITU </a:t>
            </a:r>
            <a:r>
              <a:rPr lang="da-DK" dirty="0" err="1" smtClean="0"/>
              <a:t>aqqutigalugu</a:t>
            </a:r>
            <a:r>
              <a:rPr lang="da-DK" dirty="0" smtClean="0"/>
              <a:t> </a:t>
            </a:r>
            <a:r>
              <a:rPr lang="da-DK" dirty="0" err="1" smtClean="0"/>
              <a:t>ingerlasinnaapput</a:t>
            </a:r>
            <a:r>
              <a:rPr lang="da-DK" dirty="0" smtClean="0"/>
              <a:t> </a:t>
            </a:r>
            <a:r>
              <a:rPr lang="da-DK" dirty="0" err="1" smtClean="0"/>
              <a:t>sunnerneqaratik</a:t>
            </a:r>
            <a:r>
              <a:rPr lang="da-DK" dirty="0" smtClean="0"/>
              <a:t> </a:t>
            </a:r>
            <a:r>
              <a:rPr lang="da-DK" dirty="0" err="1" smtClean="0"/>
              <a:t>takuneqaratillu</a:t>
            </a:r>
            <a:r>
              <a:rPr lang="da-DK" dirty="0" smtClean="0"/>
              <a:t> </a:t>
            </a:r>
            <a:r>
              <a:rPr lang="da-DK" dirty="0" err="1" smtClean="0"/>
              <a:t>pineqartumiit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 smtClean="0"/>
              <a:t>PITU </a:t>
            </a:r>
            <a:r>
              <a:rPr lang="da-DK" dirty="0" err="1" smtClean="0"/>
              <a:t>sanaajuvoq</a:t>
            </a:r>
            <a:r>
              <a:rPr lang="da-DK" dirty="0" smtClean="0"/>
              <a:t> </a:t>
            </a:r>
            <a:r>
              <a:rPr lang="da-DK" dirty="0" err="1" smtClean="0"/>
              <a:t>pisariunngitsumik</a:t>
            </a:r>
            <a:r>
              <a:rPr lang="da-DK" dirty="0" smtClean="0"/>
              <a:t> </a:t>
            </a:r>
            <a:r>
              <a:rPr lang="da-DK" dirty="0" err="1" smtClean="0"/>
              <a:t>isumannaatsumillu</a:t>
            </a:r>
            <a:r>
              <a:rPr lang="da-DK" dirty="0" smtClean="0"/>
              <a:t> </a:t>
            </a:r>
            <a:r>
              <a:rPr lang="da-DK" dirty="0" err="1" smtClean="0"/>
              <a:t>toqqammaveqarluni</a:t>
            </a:r>
            <a:r>
              <a:rPr lang="da-DK" dirty="0" smtClean="0"/>
              <a:t> </a:t>
            </a:r>
            <a:r>
              <a:rPr lang="da-DK" dirty="0" err="1" smtClean="0"/>
              <a:t>taavalu</a:t>
            </a:r>
            <a:r>
              <a:rPr lang="da-DK" dirty="0" smtClean="0"/>
              <a:t> </a:t>
            </a:r>
            <a:r>
              <a:rPr lang="da-DK" dirty="0" err="1" smtClean="0"/>
              <a:t>akia</a:t>
            </a:r>
            <a:r>
              <a:rPr lang="da-DK" dirty="0" smtClean="0"/>
              <a:t> </a:t>
            </a:r>
            <a:r>
              <a:rPr lang="da-DK" dirty="0" err="1" smtClean="0"/>
              <a:t>qaffasigani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 smtClean="0"/>
              <a:t>PITU </a:t>
            </a:r>
            <a:r>
              <a:rPr lang="da-DK" dirty="0" err="1" smtClean="0"/>
              <a:t>periarfissanik</a:t>
            </a:r>
            <a:r>
              <a:rPr lang="da-DK" dirty="0" smtClean="0"/>
              <a:t> </a:t>
            </a:r>
            <a:r>
              <a:rPr lang="da-DK" dirty="0" err="1" smtClean="0"/>
              <a:t>pitsaasunik</a:t>
            </a:r>
            <a:r>
              <a:rPr lang="da-DK" dirty="0" smtClean="0"/>
              <a:t> </a:t>
            </a:r>
            <a:r>
              <a:rPr lang="da-DK" dirty="0" err="1" smtClean="0"/>
              <a:t>pisortat</a:t>
            </a:r>
            <a:r>
              <a:rPr lang="da-DK" dirty="0" smtClean="0"/>
              <a:t> </a:t>
            </a:r>
            <a:r>
              <a:rPr lang="da-DK" dirty="0" err="1" smtClean="0"/>
              <a:t>suleqatigiinnissaanut</a:t>
            </a:r>
            <a:r>
              <a:rPr lang="da-DK" dirty="0" smtClean="0"/>
              <a:t> </a:t>
            </a:r>
            <a:r>
              <a:rPr lang="da-DK" dirty="0" err="1" smtClean="0"/>
              <a:t>tunisisuuvoq</a:t>
            </a:r>
            <a:r>
              <a:rPr lang="da-DK" dirty="0" smtClean="0"/>
              <a:t> </a:t>
            </a:r>
            <a:r>
              <a:rPr lang="da-DK" dirty="0" err="1" smtClean="0"/>
              <a:t>paasissutissat</a:t>
            </a:r>
            <a:r>
              <a:rPr lang="da-DK" dirty="0" smtClean="0"/>
              <a:t> </a:t>
            </a:r>
            <a:r>
              <a:rPr lang="da-DK" dirty="0" err="1" smtClean="0"/>
              <a:t>paarlakaannerisigut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 smtClean="0"/>
              <a:t>PITU </a:t>
            </a:r>
            <a:r>
              <a:rPr lang="da-DK" dirty="0"/>
              <a:t>data-</a:t>
            </a:r>
            <a:r>
              <a:rPr lang="da-DK" dirty="0" err="1"/>
              <a:t>nut</a:t>
            </a:r>
            <a:r>
              <a:rPr lang="da-DK" dirty="0"/>
              <a:t> </a:t>
            </a:r>
            <a:r>
              <a:rPr lang="da-DK" dirty="0" err="1" smtClean="0"/>
              <a:t>tunngasunik</a:t>
            </a:r>
            <a:r>
              <a:rPr lang="da-DK" dirty="0" smtClean="0"/>
              <a:t>, </a:t>
            </a:r>
            <a:r>
              <a:rPr lang="da-DK" dirty="0"/>
              <a:t>data-</a:t>
            </a:r>
            <a:r>
              <a:rPr lang="da-DK" dirty="0" err="1"/>
              <a:t>nullu</a:t>
            </a:r>
            <a:r>
              <a:rPr lang="da-DK" dirty="0"/>
              <a:t> </a:t>
            </a:r>
            <a:r>
              <a:rPr lang="da-DK" dirty="0" err="1"/>
              <a:t>nioqqutissanik</a:t>
            </a:r>
            <a:r>
              <a:rPr lang="da-DK" dirty="0"/>
              <a:t> </a:t>
            </a:r>
            <a:r>
              <a:rPr lang="da-DK" dirty="0" err="1" smtClean="0"/>
              <a:t>suliaqarnissamut</a:t>
            </a:r>
            <a:r>
              <a:rPr lang="da-DK" dirty="0" smtClean="0"/>
              <a:t> </a:t>
            </a:r>
            <a:r>
              <a:rPr lang="da-DK" dirty="0" err="1" smtClean="0"/>
              <a:t>periarfissanik</a:t>
            </a:r>
            <a:r>
              <a:rPr lang="da-DK" dirty="0" smtClean="0"/>
              <a:t> </a:t>
            </a:r>
            <a:r>
              <a:rPr lang="da-DK" dirty="0" err="1" smtClean="0"/>
              <a:t>pitsaasunik</a:t>
            </a:r>
            <a:r>
              <a:rPr lang="da-DK" dirty="0" smtClean="0"/>
              <a:t> </a:t>
            </a:r>
            <a:r>
              <a:rPr lang="da-DK" dirty="0" err="1" smtClean="0"/>
              <a:t>nutaajusunillu</a:t>
            </a:r>
            <a:r>
              <a:rPr lang="da-DK" dirty="0" smtClean="0"/>
              <a:t> </a:t>
            </a:r>
            <a:r>
              <a:rPr lang="da-DK" dirty="0" err="1" smtClean="0"/>
              <a:t>tunisivoq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 err="1" smtClean="0"/>
              <a:t>Paasissutissat</a:t>
            </a:r>
            <a:r>
              <a:rPr lang="da-DK" dirty="0" smtClean="0"/>
              <a:t> (data) </a:t>
            </a:r>
            <a:r>
              <a:rPr lang="da-DK" dirty="0" err="1" smtClean="0"/>
              <a:t>nutartertarnerisigut</a:t>
            </a:r>
            <a:r>
              <a:rPr lang="da-DK" dirty="0" smtClean="0"/>
              <a:t> </a:t>
            </a:r>
            <a:r>
              <a:rPr lang="da-DK" dirty="0" err="1" smtClean="0"/>
              <a:t>suliffeqarfiup</a:t>
            </a:r>
            <a:r>
              <a:rPr lang="da-DK" dirty="0" smtClean="0"/>
              <a:t> </a:t>
            </a:r>
            <a:r>
              <a:rPr lang="da-DK" dirty="0" err="1" smtClean="0"/>
              <a:t>iluani</a:t>
            </a:r>
            <a:r>
              <a:rPr lang="da-DK" dirty="0" smtClean="0"/>
              <a:t> </a:t>
            </a:r>
            <a:r>
              <a:rPr lang="da-DK" dirty="0" err="1" smtClean="0"/>
              <a:t>pisartut</a:t>
            </a:r>
            <a:r>
              <a:rPr lang="da-DK" dirty="0" smtClean="0"/>
              <a:t> </a:t>
            </a:r>
            <a:r>
              <a:rPr lang="da-DK" dirty="0" err="1" smtClean="0"/>
              <a:t>sipaarutaalissapput</a:t>
            </a:r>
            <a:r>
              <a:rPr lang="da-DK" dirty="0" smtClean="0"/>
              <a:t>, PITU-p </a:t>
            </a:r>
            <a:r>
              <a:rPr lang="da-DK" dirty="0" err="1" smtClean="0"/>
              <a:t>iluani</a:t>
            </a:r>
            <a:r>
              <a:rPr lang="da-DK" dirty="0" smtClean="0"/>
              <a:t> </a:t>
            </a:r>
            <a:r>
              <a:rPr lang="da-DK" dirty="0" err="1" smtClean="0"/>
              <a:t>taanna</a:t>
            </a:r>
            <a:r>
              <a:rPr lang="da-DK" dirty="0" smtClean="0"/>
              <a:t> </a:t>
            </a:r>
            <a:r>
              <a:rPr lang="da-DK" dirty="0" err="1" smtClean="0"/>
              <a:t>pisalissammat</a:t>
            </a:r>
            <a:r>
              <a:rPr lang="da-DK" dirty="0" smtClean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848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Ilaasortanngorneq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600201"/>
            <a:ext cx="6278488" cy="4133055"/>
          </a:xfrm>
        </p:spPr>
        <p:txBody>
          <a:bodyPr>
            <a:normAutofit fontScale="77500" lnSpcReduction="20000"/>
          </a:bodyPr>
          <a:lstStyle/>
          <a:p>
            <a:r>
              <a:rPr lang="da-DK" dirty="0" err="1" smtClean="0"/>
              <a:t>Ilaasortanngorniarnermi</a:t>
            </a:r>
            <a:r>
              <a:rPr lang="da-DK" dirty="0" smtClean="0"/>
              <a:t> </a:t>
            </a:r>
            <a:r>
              <a:rPr lang="da-DK" dirty="0" err="1" smtClean="0"/>
              <a:t>Digitaalimik</a:t>
            </a:r>
            <a:r>
              <a:rPr lang="da-DK" dirty="0" smtClean="0"/>
              <a:t> </a:t>
            </a:r>
            <a:r>
              <a:rPr lang="da-DK" dirty="0" err="1" smtClean="0"/>
              <a:t>Aqitsisoqarfik</a:t>
            </a:r>
            <a:r>
              <a:rPr lang="da-DK" dirty="0" smtClean="0"/>
              <a:t> </a:t>
            </a:r>
            <a:r>
              <a:rPr lang="da-DK" dirty="0" err="1" smtClean="0"/>
              <a:t>attavigineqassaaq</a:t>
            </a:r>
            <a:r>
              <a:rPr lang="da-DK" dirty="0" smtClean="0"/>
              <a:t>. DIA </a:t>
            </a:r>
            <a:r>
              <a:rPr lang="da-DK" dirty="0" err="1" smtClean="0"/>
              <a:t>ilaasortanngorniartumut</a:t>
            </a:r>
            <a:r>
              <a:rPr lang="da-DK" dirty="0" smtClean="0"/>
              <a:t> </a:t>
            </a:r>
            <a:r>
              <a:rPr lang="da-DK" dirty="0" err="1" smtClean="0"/>
              <a:t>ilitsersuissaaq</a:t>
            </a:r>
            <a:r>
              <a:rPr lang="da-DK" dirty="0" smtClean="0"/>
              <a:t> </a:t>
            </a:r>
            <a:r>
              <a:rPr lang="da-DK" dirty="0" err="1" smtClean="0"/>
              <a:t>qanoq</a:t>
            </a:r>
            <a:r>
              <a:rPr lang="da-DK" dirty="0" smtClean="0"/>
              <a:t> </a:t>
            </a:r>
            <a:r>
              <a:rPr lang="da-DK" dirty="0" err="1" smtClean="0"/>
              <a:t>ilanngunnissamut</a:t>
            </a:r>
            <a:r>
              <a:rPr lang="da-DK" dirty="0" smtClean="0"/>
              <a:t> </a:t>
            </a:r>
            <a:r>
              <a:rPr lang="da-DK" dirty="0" err="1" smtClean="0"/>
              <a:t>kinguneranullu</a:t>
            </a:r>
            <a:r>
              <a:rPr lang="da-DK" dirty="0" smtClean="0"/>
              <a:t> </a:t>
            </a:r>
            <a:r>
              <a:rPr lang="da-DK" dirty="0" err="1" smtClean="0"/>
              <a:t>ingerlarnganut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r>
              <a:rPr lang="da-DK" dirty="0" err="1" smtClean="0"/>
              <a:t>Ilaasortanngortut</a:t>
            </a:r>
            <a:r>
              <a:rPr lang="da-DK" dirty="0" smtClean="0"/>
              <a:t> </a:t>
            </a:r>
            <a:r>
              <a:rPr lang="da-DK" dirty="0" err="1" smtClean="0"/>
              <a:t>suleqatigiinnissamut</a:t>
            </a:r>
            <a:r>
              <a:rPr lang="da-DK" dirty="0" smtClean="0"/>
              <a:t> </a:t>
            </a:r>
            <a:r>
              <a:rPr lang="da-DK" dirty="0" err="1" smtClean="0"/>
              <a:t>isumaqatigiissummik</a:t>
            </a:r>
            <a:r>
              <a:rPr lang="da-DK" dirty="0" smtClean="0"/>
              <a:t> (Service Level Agreement) </a:t>
            </a:r>
            <a:r>
              <a:rPr lang="da-DK" dirty="0" err="1" smtClean="0"/>
              <a:t>atsiussaaq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r>
              <a:rPr lang="da-DK" dirty="0" smtClean="0"/>
              <a:t>PITU-mut </a:t>
            </a:r>
            <a:r>
              <a:rPr lang="da-DK" dirty="0" err="1" smtClean="0"/>
              <a:t>ilaasortaaneq</a:t>
            </a:r>
            <a:r>
              <a:rPr lang="da-DK" dirty="0" smtClean="0"/>
              <a:t> </a:t>
            </a:r>
            <a:r>
              <a:rPr lang="da-DK" dirty="0" err="1" smtClean="0"/>
              <a:t>qaammammut</a:t>
            </a:r>
            <a:r>
              <a:rPr lang="da-DK" dirty="0" smtClean="0"/>
              <a:t> 500 kr.-</a:t>
            </a:r>
            <a:r>
              <a:rPr lang="da-DK" dirty="0" err="1" smtClean="0"/>
              <a:t>eqarpoq</a:t>
            </a:r>
            <a:r>
              <a:rPr lang="da-DK" dirty="0" smtClean="0"/>
              <a:t>, </a:t>
            </a:r>
            <a:r>
              <a:rPr lang="da-DK" dirty="0" err="1" smtClean="0"/>
              <a:t>katillugu</a:t>
            </a:r>
            <a:r>
              <a:rPr lang="da-DK" dirty="0" smtClean="0"/>
              <a:t> </a:t>
            </a:r>
            <a:r>
              <a:rPr lang="da-DK" dirty="0" err="1" smtClean="0"/>
              <a:t>ukiumut</a:t>
            </a:r>
            <a:r>
              <a:rPr lang="da-DK" dirty="0" smtClean="0"/>
              <a:t> 600 kr. Security server-ip licens-ia </a:t>
            </a:r>
            <a:r>
              <a:rPr lang="da-DK" dirty="0" err="1" smtClean="0"/>
              <a:t>ataasiartumik</a:t>
            </a:r>
            <a:r>
              <a:rPr lang="da-DK" dirty="0" smtClean="0"/>
              <a:t> 10.000 kr. </a:t>
            </a:r>
            <a:r>
              <a:rPr lang="da-DK" dirty="0" err="1" smtClean="0"/>
              <a:t>akilissaaq</a:t>
            </a:r>
            <a:r>
              <a:rPr lang="da-DK" dirty="0" smtClean="0"/>
              <a:t> </a:t>
            </a:r>
            <a:r>
              <a:rPr lang="da-DK" dirty="0" err="1" smtClean="0"/>
              <a:t>taava</a:t>
            </a:r>
            <a:r>
              <a:rPr lang="da-DK" dirty="0" smtClean="0"/>
              <a:t> </a:t>
            </a:r>
            <a:r>
              <a:rPr lang="da-DK" dirty="0" err="1" smtClean="0"/>
              <a:t>qaammammut</a:t>
            </a:r>
            <a:r>
              <a:rPr lang="da-DK" dirty="0" smtClean="0"/>
              <a:t> </a:t>
            </a:r>
            <a:r>
              <a:rPr lang="da-DK" dirty="0" err="1" smtClean="0"/>
              <a:t>suliap</a:t>
            </a:r>
            <a:r>
              <a:rPr lang="da-DK" dirty="0" smtClean="0"/>
              <a:t> </a:t>
            </a:r>
            <a:r>
              <a:rPr lang="da-DK" dirty="0" err="1" smtClean="0"/>
              <a:t>ingerlanera</a:t>
            </a:r>
            <a:r>
              <a:rPr lang="da-DK" dirty="0" smtClean="0"/>
              <a:t> 2000 kr.-</a:t>
            </a:r>
            <a:r>
              <a:rPr lang="da-DK" dirty="0" err="1" smtClean="0"/>
              <a:t>eqassalluni</a:t>
            </a:r>
            <a:r>
              <a:rPr lang="da-DK" dirty="0" smtClean="0"/>
              <a:t>, </a:t>
            </a:r>
            <a:r>
              <a:rPr lang="da-DK" dirty="0" err="1" smtClean="0"/>
              <a:t>ukiumut</a:t>
            </a:r>
            <a:r>
              <a:rPr lang="da-DK" dirty="0" smtClean="0"/>
              <a:t> </a:t>
            </a:r>
            <a:r>
              <a:rPr lang="da-DK" dirty="0" err="1" smtClean="0"/>
              <a:t>katillugu</a:t>
            </a:r>
            <a:r>
              <a:rPr lang="da-DK" dirty="0" smtClean="0"/>
              <a:t> 24.000 kr.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859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70e85f4004304867816ce3bfc1bd967d</Template>
  <TotalTime>9841</TotalTime>
  <Words>531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Wingdings</vt:lpstr>
      <vt:lpstr>Kontortema</vt:lpstr>
      <vt:lpstr>PITU </vt:lpstr>
      <vt:lpstr>Imarisai</vt:lpstr>
      <vt:lpstr>PITU sunaava?</vt:lpstr>
      <vt:lpstr>PITU-p sananeqaataa</vt:lpstr>
      <vt:lpstr>PowerPoint-præsentation</vt:lpstr>
      <vt:lpstr>PITU-mi Anguniagassatut takorluugaq</vt:lpstr>
      <vt:lpstr>Sinaakkutit pingaarnerusut</vt:lpstr>
      <vt:lpstr>PITU-p iluaqutissartai</vt:lpstr>
      <vt:lpstr>Ilaasortanngorneq</vt:lpstr>
      <vt:lpstr>Pitu.data.gl </vt:lpstr>
      <vt:lpstr>Assersuutaasinnaasut paasissutissat PITU-mi (maj 2020)</vt:lpstr>
      <vt:lpstr>Paasisaqarnerorusuppit?</vt:lpstr>
    </vt:vector>
  </TitlesOfParts>
  <Company>Naalakkersuisut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Karl Fritjof Krassel</dc:creator>
  <cp:lastModifiedBy>Cecilie Marie Jakobsen</cp:lastModifiedBy>
  <cp:revision>115</cp:revision>
  <dcterms:created xsi:type="dcterms:W3CDTF">2019-04-03T10:54:47Z</dcterms:created>
  <dcterms:modified xsi:type="dcterms:W3CDTF">2020-05-19T12:21:58Z</dcterms:modified>
</cp:coreProperties>
</file>